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78" r:id="rId5"/>
    <p:sldMasterId id="2147483721" r:id="rId6"/>
  </p:sldMasterIdLst>
  <p:notesMasterIdLst>
    <p:notesMasterId r:id="rId38"/>
  </p:notesMasterIdLst>
  <p:handoutMasterIdLst>
    <p:handoutMasterId r:id="rId39"/>
  </p:handoutMasterIdLst>
  <p:sldIdLst>
    <p:sldId id="3282" r:id="rId7"/>
    <p:sldId id="38096" r:id="rId8"/>
    <p:sldId id="38104" r:id="rId9"/>
    <p:sldId id="3230" r:id="rId10"/>
    <p:sldId id="38105" r:id="rId11"/>
    <p:sldId id="38107" r:id="rId12"/>
    <p:sldId id="38111" r:id="rId13"/>
    <p:sldId id="38108" r:id="rId14"/>
    <p:sldId id="38109" r:id="rId15"/>
    <p:sldId id="38130" r:id="rId16"/>
    <p:sldId id="3611" r:id="rId17"/>
    <p:sldId id="38112" r:id="rId18"/>
    <p:sldId id="38131" r:id="rId19"/>
    <p:sldId id="38118" r:id="rId20"/>
    <p:sldId id="38117" r:id="rId21"/>
    <p:sldId id="38116" r:id="rId22"/>
    <p:sldId id="38115" r:id="rId23"/>
    <p:sldId id="38114" r:id="rId24"/>
    <p:sldId id="38127" r:id="rId25"/>
    <p:sldId id="38120" r:id="rId26"/>
    <p:sldId id="38129" r:id="rId27"/>
    <p:sldId id="3603" r:id="rId28"/>
    <p:sldId id="38121" r:id="rId29"/>
    <p:sldId id="38123" r:id="rId30"/>
    <p:sldId id="38125" r:id="rId31"/>
    <p:sldId id="38122" r:id="rId32"/>
    <p:sldId id="38124" r:id="rId33"/>
    <p:sldId id="38113" r:id="rId34"/>
    <p:sldId id="38132" r:id="rId35"/>
    <p:sldId id="38128" r:id="rId36"/>
    <p:sldId id="38110" r:id="rId37"/>
  </p:sldIdLst>
  <p:sldSz cx="12192000" cy="6858000"/>
  <p:notesSz cx="6881813"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ise Hill (HQ-DA000)[ADNET SYSTEMS INC]" initials="DH" lastIdx="1" clrIdx="0">
    <p:extLst>
      <p:ext uri="{19B8F6BF-5375-455C-9EA6-DF929625EA0E}">
        <p15:presenceInfo xmlns:p15="http://schemas.microsoft.com/office/powerpoint/2012/main" userId="Denise Hill (HQ-DA000)[ADNET SYSTEMS INC]" providerId="None"/>
      </p:ext>
    </p:extLst>
  </p:cmAuthor>
  <p:cmAuthor id="2" name="Hatfield, Miles (GSFC-130.0)[TELOPHASE CORP]" initials="HC" lastIdx="1" clrIdx="1">
    <p:extLst>
      <p:ext uri="{19B8F6BF-5375-455C-9EA6-DF929625EA0E}">
        <p15:presenceInfo xmlns:p15="http://schemas.microsoft.com/office/powerpoint/2012/main" userId="S::mshatfie@ndc.nasa.gov::7ae8d0f6-db2e-4808-a167-80d3b8906ae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CBF9"/>
    <a:srgbClr val="5FC2EE"/>
    <a:srgbClr val="C38739"/>
    <a:srgbClr val="C3873A"/>
    <a:srgbClr val="255B74"/>
    <a:srgbClr val="00BFF0"/>
    <a:srgbClr val="003447"/>
    <a:srgbClr val="585858"/>
    <a:srgbClr val="032939"/>
    <a:srgbClr val="1D4E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54"/>
    <p:restoredTop sz="71739"/>
  </p:normalViewPr>
  <p:slideViewPr>
    <p:cSldViewPr snapToGrid="0">
      <p:cViewPr varScale="1">
        <p:scale>
          <a:sx n="78" d="100"/>
          <a:sy n="78" d="100"/>
        </p:scale>
        <p:origin x="192" y="16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E18C2B-6679-2546-B791-B20FD025C35A}"/>
              </a:ext>
            </a:extLst>
          </p:cNvPr>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a:p>
        </p:txBody>
      </p:sp>
      <p:sp>
        <p:nvSpPr>
          <p:cNvPr id="4" name="Footer Placeholder 3">
            <a:extLst>
              <a:ext uri="{FF2B5EF4-FFF2-40B4-BE49-F238E27FC236}">
                <a16:creationId xmlns:a16="http://schemas.microsoft.com/office/drawing/2014/main" id="{9215A91F-032D-3D45-889E-A964E92CDDA1}"/>
              </a:ext>
            </a:extLst>
          </p:cNvPr>
          <p:cNvSpPr>
            <a:spLocks noGrp="1"/>
          </p:cNvSpPr>
          <p:nvPr>
            <p:ph type="ftr" sz="quarter" idx="2"/>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CAA5D0C-221B-D841-90A1-C281F38CA705}"/>
              </a:ext>
            </a:extLst>
          </p:cNvPr>
          <p:cNvSpPr>
            <a:spLocks noGrp="1"/>
          </p:cNvSpPr>
          <p:nvPr>
            <p:ph type="sldNum" sz="quarter" idx="3"/>
          </p:nvPr>
        </p:nvSpPr>
        <p:spPr>
          <a:xfrm>
            <a:off x="3898102" y="8829967"/>
            <a:ext cx="2982119" cy="466433"/>
          </a:xfrm>
          <a:prstGeom prst="rect">
            <a:avLst/>
          </a:prstGeom>
        </p:spPr>
        <p:txBody>
          <a:bodyPr vert="horz" lIns="92446" tIns="46223" rIns="92446" bIns="46223" rtlCol="0" anchor="b"/>
          <a:lstStyle>
            <a:lvl1pPr algn="r">
              <a:defRPr sz="1200"/>
            </a:lvl1pPr>
          </a:lstStyle>
          <a:p>
            <a:fld id="{123608D9-8FEA-2E4F-84AF-A88A614F7C22}" type="slidenum">
              <a:rPr lang="en-US" smtClean="0"/>
              <a:t>‹#›</a:t>
            </a:fld>
            <a:endParaRPr lang="en-US"/>
          </a:p>
        </p:txBody>
      </p:sp>
    </p:spTree>
    <p:extLst>
      <p:ext uri="{BB962C8B-B14F-4D97-AF65-F5344CB8AC3E}">
        <p14:creationId xmlns:p14="http://schemas.microsoft.com/office/powerpoint/2010/main" val="9954708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2119" cy="466434"/>
          </a:xfrm>
          <a:prstGeom prst="rect">
            <a:avLst/>
          </a:prstGeom>
        </p:spPr>
        <p:txBody>
          <a:bodyPr vert="horz" lIns="92446" tIns="46223" rIns="92446" bIns="46223" rtlCol="0"/>
          <a:lstStyle>
            <a:lvl1pPr algn="l">
              <a:defRPr sz="1200"/>
            </a:lvl1pPr>
          </a:lstStyle>
          <a:p>
            <a:endParaRPr lang="en-US"/>
          </a:p>
        </p:txBody>
      </p:sp>
      <p:sp>
        <p:nvSpPr>
          <p:cNvPr id="3" name="Date Placeholder 2"/>
          <p:cNvSpPr>
            <a:spLocks noGrp="1"/>
          </p:cNvSpPr>
          <p:nvPr>
            <p:ph type="dt" idx="1"/>
          </p:nvPr>
        </p:nvSpPr>
        <p:spPr>
          <a:xfrm>
            <a:off x="3898102" y="0"/>
            <a:ext cx="2982119" cy="466434"/>
          </a:xfrm>
          <a:prstGeom prst="rect">
            <a:avLst/>
          </a:prstGeom>
        </p:spPr>
        <p:txBody>
          <a:bodyPr vert="horz" lIns="92446" tIns="46223" rIns="92446" bIns="46223" rtlCol="0"/>
          <a:lstStyle>
            <a:lvl1pPr algn="r">
              <a:defRPr sz="1200"/>
            </a:lvl1pPr>
          </a:lstStyle>
          <a:p>
            <a:fld id="{1BC21C5E-14C9-E346-B1A7-E2CF4688A4C0}" type="datetimeFigureOut">
              <a:rPr lang="en-US" smtClean="0"/>
              <a:t>3/23/22</a:t>
            </a:fld>
            <a:endParaRPr lang="en-US"/>
          </a:p>
        </p:txBody>
      </p:sp>
      <p:sp>
        <p:nvSpPr>
          <p:cNvPr id="4" name="Slide Image Placeholder 3"/>
          <p:cNvSpPr>
            <a:spLocks noGrp="1" noRot="1" noChangeAspect="1"/>
          </p:cNvSpPr>
          <p:nvPr>
            <p:ph type="sldImg" idx="2"/>
          </p:nvPr>
        </p:nvSpPr>
        <p:spPr>
          <a:xfrm>
            <a:off x="654050" y="1162050"/>
            <a:ext cx="5575300" cy="3136900"/>
          </a:xfrm>
          <a:prstGeom prst="rect">
            <a:avLst/>
          </a:prstGeom>
          <a:noFill/>
          <a:ln w="12700">
            <a:solidFill>
              <a:prstClr val="black"/>
            </a:solidFill>
          </a:ln>
        </p:spPr>
        <p:txBody>
          <a:bodyPr vert="horz" lIns="92446" tIns="46223" rIns="92446" bIns="46223" rtlCol="0" anchor="ctr"/>
          <a:lstStyle/>
          <a:p>
            <a:endParaRPr lang="en-US"/>
          </a:p>
        </p:txBody>
      </p:sp>
      <p:sp>
        <p:nvSpPr>
          <p:cNvPr id="5" name="Notes Placeholder 4"/>
          <p:cNvSpPr>
            <a:spLocks noGrp="1"/>
          </p:cNvSpPr>
          <p:nvPr>
            <p:ph type="body" sz="quarter" idx="3"/>
          </p:nvPr>
        </p:nvSpPr>
        <p:spPr>
          <a:xfrm>
            <a:off x="688182" y="4473892"/>
            <a:ext cx="5505450" cy="3660458"/>
          </a:xfrm>
          <a:prstGeom prst="rect">
            <a:avLst/>
          </a:prstGeom>
        </p:spPr>
        <p:txBody>
          <a:bodyPr vert="horz" lIns="92446" tIns="46223" rIns="92446" bIns="46223"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82119" cy="466433"/>
          </a:xfrm>
          <a:prstGeom prst="rect">
            <a:avLst/>
          </a:prstGeom>
        </p:spPr>
        <p:txBody>
          <a:bodyPr vert="horz" lIns="92446" tIns="46223" rIns="92446" bIns="46223" rtlCol="0" anchor="b"/>
          <a:lstStyle>
            <a:lvl1pPr algn="l">
              <a:defRPr sz="1200"/>
            </a:lvl1pPr>
          </a:lstStyle>
          <a:p>
            <a:endParaRPr lang="en-US"/>
          </a:p>
        </p:txBody>
      </p:sp>
      <p:sp>
        <p:nvSpPr>
          <p:cNvPr id="7" name="Slide Number Placeholder 6"/>
          <p:cNvSpPr>
            <a:spLocks noGrp="1"/>
          </p:cNvSpPr>
          <p:nvPr>
            <p:ph type="sldNum" sz="quarter" idx="5"/>
          </p:nvPr>
        </p:nvSpPr>
        <p:spPr>
          <a:xfrm>
            <a:off x="3898102" y="8829967"/>
            <a:ext cx="2982119" cy="466433"/>
          </a:xfrm>
          <a:prstGeom prst="rect">
            <a:avLst/>
          </a:prstGeom>
        </p:spPr>
        <p:txBody>
          <a:bodyPr vert="horz" lIns="92446" tIns="46223" rIns="92446" bIns="46223" rtlCol="0" anchor="b"/>
          <a:lstStyle>
            <a:lvl1pPr algn="r">
              <a:defRPr sz="1200"/>
            </a:lvl1pPr>
          </a:lstStyle>
          <a:p>
            <a:fld id="{146C0CBE-288C-D84B-B11F-1B62224BD7E3}" type="slidenum">
              <a:rPr lang="en-US" smtClean="0"/>
              <a:t>‹#›</a:t>
            </a:fld>
            <a:endParaRPr lang="en-US"/>
          </a:p>
        </p:txBody>
      </p:sp>
    </p:spTree>
    <p:extLst>
      <p:ext uri="{BB962C8B-B14F-4D97-AF65-F5344CB8AC3E}">
        <p14:creationId xmlns:p14="http://schemas.microsoft.com/office/powerpoint/2010/main" val="1245907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6C0CBE-288C-D84B-B11F-1B62224BD7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2859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146C0CBE-288C-D84B-B11F-1B62224BD7E3}" type="slidenum">
              <a:rPr lang="en-US" smtClean="0"/>
              <a:t>11</a:t>
            </a:fld>
            <a:endParaRPr lang="en-US"/>
          </a:p>
        </p:txBody>
      </p:sp>
    </p:spTree>
    <p:extLst>
      <p:ext uri="{BB962C8B-B14F-4D97-AF65-F5344CB8AC3E}">
        <p14:creationId xmlns:p14="http://schemas.microsoft.com/office/powerpoint/2010/main" val="34784802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Credit to </a:t>
            </a:r>
            <a:r>
              <a:rPr lang="en-US" dirty="0" err="1"/>
              <a:t>Yigit</a:t>
            </a:r>
            <a:r>
              <a:rPr lang="en-US" dirty="0"/>
              <a:t> </a:t>
            </a:r>
            <a:r>
              <a:rPr lang="en-US" dirty="0" err="1"/>
              <a:t>Aytac</a:t>
            </a:r>
            <a:r>
              <a:rPr lang="en-US" dirty="0"/>
              <a:t>.  </a:t>
            </a:r>
            <a:r>
              <a:rPr lang="en-US" sz="1200" kern="1200" dirty="0">
                <a:solidFill>
                  <a:schemeClr val="tx1"/>
                </a:solidFill>
                <a:latin typeface="+mn-lt"/>
                <a:ea typeface="+mn-ea"/>
                <a:cs typeface="+mn-cs"/>
              </a:rPr>
              <a:t>In object detection there is something called Intersection Over Union (IOU) which determines if the detection is accurate. For example, the 25% IOU threshold means that if prediction and the ground truth  not overlapping more than 25%, then this would be a false positive prediction. The existing model is not really perfect in that sense. That 100 % is not entirely accurate. </a:t>
            </a:r>
          </a:p>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146C0CBE-288C-D84B-B11F-1B62224BD7E3}" type="slidenum">
              <a:rPr lang="en-US" smtClean="0"/>
              <a:t>12</a:t>
            </a:fld>
            <a:endParaRPr lang="en-US"/>
          </a:p>
        </p:txBody>
      </p:sp>
    </p:spTree>
    <p:extLst>
      <p:ext uri="{BB962C8B-B14F-4D97-AF65-F5344CB8AC3E}">
        <p14:creationId xmlns:p14="http://schemas.microsoft.com/office/powerpoint/2010/main" val="90305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6C0CBE-288C-D84B-B11F-1B62224BD7E3}" type="slidenum">
              <a:rPr lang="en-US" smtClean="0"/>
              <a:t>13</a:t>
            </a:fld>
            <a:endParaRPr lang="en-US"/>
          </a:p>
        </p:txBody>
      </p:sp>
    </p:spTree>
    <p:extLst>
      <p:ext uri="{BB962C8B-B14F-4D97-AF65-F5344CB8AC3E}">
        <p14:creationId xmlns:p14="http://schemas.microsoft.com/office/powerpoint/2010/main" val="567081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dirty="0"/>
          </a:p>
        </p:txBody>
      </p:sp>
      <p:sp>
        <p:nvSpPr>
          <p:cNvPr id="4" name="Slide Number Placeholder 3"/>
          <p:cNvSpPr>
            <a:spLocks noGrp="1"/>
          </p:cNvSpPr>
          <p:nvPr>
            <p:ph type="sldNum" sz="quarter" idx="5"/>
          </p:nvPr>
        </p:nvSpPr>
        <p:spPr/>
        <p:txBody>
          <a:bodyPr/>
          <a:lstStyle/>
          <a:p>
            <a:fld id="{146C0CBE-288C-D84B-B11F-1B62224BD7E3}" type="slidenum">
              <a:rPr lang="en-US" smtClean="0"/>
              <a:t>14</a:t>
            </a:fld>
            <a:endParaRPr lang="en-US"/>
          </a:p>
        </p:txBody>
      </p:sp>
    </p:spTree>
    <p:extLst>
      <p:ext uri="{BB962C8B-B14F-4D97-AF65-F5344CB8AC3E}">
        <p14:creationId xmlns:p14="http://schemas.microsoft.com/office/powerpoint/2010/main" val="592420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a:p>
        </p:txBody>
      </p:sp>
      <p:sp>
        <p:nvSpPr>
          <p:cNvPr id="4" name="Slide Number Placeholder 3"/>
          <p:cNvSpPr>
            <a:spLocks noGrp="1"/>
          </p:cNvSpPr>
          <p:nvPr>
            <p:ph type="sldNum" sz="quarter" idx="5"/>
          </p:nvPr>
        </p:nvSpPr>
        <p:spPr/>
        <p:txBody>
          <a:bodyPr/>
          <a:lstStyle/>
          <a:p>
            <a:fld id="{146C0CBE-288C-D84B-B11F-1B62224BD7E3}" type="slidenum">
              <a:rPr lang="en-US" smtClean="0"/>
              <a:t>15</a:t>
            </a:fld>
            <a:endParaRPr lang="en-US"/>
          </a:p>
        </p:txBody>
      </p:sp>
    </p:spTree>
    <p:extLst>
      <p:ext uri="{BB962C8B-B14F-4D97-AF65-F5344CB8AC3E}">
        <p14:creationId xmlns:p14="http://schemas.microsoft.com/office/powerpoint/2010/main" val="1408117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a:p>
        </p:txBody>
      </p:sp>
      <p:sp>
        <p:nvSpPr>
          <p:cNvPr id="4" name="Slide Number Placeholder 3"/>
          <p:cNvSpPr>
            <a:spLocks noGrp="1"/>
          </p:cNvSpPr>
          <p:nvPr>
            <p:ph type="sldNum" sz="quarter" idx="5"/>
          </p:nvPr>
        </p:nvSpPr>
        <p:spPr/>
        <p:txBody>
          <a:bodyPr/>
          <a:lstStyle/>
          <a:p>
            <a:fld id="{146C0CBE-288C-D84B-B11F-1B62224BD7E3}" type="slidenum">
              <a:rPr lang="en-US" smtClean="0"/>
              <a:t>16</a:t>
            </a:fld>
            <a:endParaRPr lang="en-US"/>
          </a:p>
        </p:txBody>
      </p:sp>
    </p:spTree>
    <p:extLst>
      <p:ext uri="{BB962C8B-B14F-4D97-AF65-F5344CB8AC3E}">
        <p14:creationId xmlns:p14="http://schemas.microsoft.com/office/powerpoint/2010/main" val="1948703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a:p>
        </p:txBody>
      </p:sp>
      <p:sp>
        <p:nvSpPr>
          <p:cNvPr id="4" name="Slide Number Placeholder 3"/>
          <p:cNvSpPr>
            <a:spLocks noGrp="1"/>
          </p:cNvSpPr>
          <p:nvPr>
            <p:ph type="sldNum" sz="quarter" idx="5"/>
          </p:nvPr>
        </p:nvSpPr>
        <p:spPr/>
        <p:txBody>
          <a:bodyPr/>
          <a:lstStyle/>
          <a:p>
            <a:fld id="{146C0CBE-288C-D84B-B11F-1B62224BD7E3}" type="slidenum">
              <a:rPr lang="en-US" smtClean="0"/>
              <a:t>17</a:t>
            </a:fld>
            <a:endParaRPr lang="en-US"/>
          </a:p>
        </p:txBody>
      </p:sp>
    </p:spTree>
    <p:extLst>
      <p:ext uri="{BB962C8B-B14F-4D97-AF65-F5344CB8AC3E}">
        <p14:creationId xmlns:p14="http://schemas.microsoft.com/office/powerpoint/2010/main" val="2805850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a:p>
        </p:txBody>
      </p:sp>
      <p:sp>
        <p:nvSpPr>
          <p:cNvPr id="4" name="Slide Number Placeholder 3"/>
          <p:cNvSpPr>
            <a:spLocks noGrp="1"/>
          </p:cNvSpPr>
          <p:nvPr>
            <p:ph type="sldNum" sz="quarter" idx="5"/>
          </p:nvPr>
        </p:nvSpPr>
        <p:spPr/>
        <p:txBody>
          <a:bodyPr/>
          <a:lstStyle/>
          <a:p>
            <a:fld id="{146C0CBE-288C-D84B-B11F-1B62224BD7E3}" type="slidenum">
              <a:rPr lang="en-US" smtClean="0"/>
              <a:t>18</a:t>
            </a:fld>
            <a:endParaRPr lang="en-US"/>
          </a:p>
        </p:txBody>
      </p:sp>
    </p:spTree>
    <p:extLst>
      <p:ext uri="{BB962C8B-B14F-4D97-AF65-F5344CB8AC3E}">
        <p14:creationId xmlns:p14="http://schemas.microsoft.com/office/powerpoint/2010/main" val="3981549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1. </a:t>
            </a:r>
            <a:r>
              <a:rPr lang="en" dirty="0"/>
              <a:t>Software engineer with 12 years professional experience. the author of the Tycho Tracker software, which focuses on the detection and measurement of asteroids, comets, spacecraft, and other moving objects from astronomical images.  Had no experience working with data from the Solar and </a:t>
            </a:r>
            <a:r>
              <a:rPr lang="en" dirty="0" err="1"/>
              <a:t>Heliospheric</a:t>
            </a:r>
            <a:r>
              <a:rPr lang="en" dirty="0"/>
              <a:t> Observatory (SOHO), which proved to offer its own set of challenges.</a:t>
            </a:r>
          </a:p>
          <a:p>
            <a:r>
              <a:rPr lang="en-US" dirty="0">
                <a:cs typeface="Calibri"/>
              </a:rPr>
              <a:t>2. </a:t>
            </a:r>
            <a:r>
              <a:rPr lang="en-US" dirty="0"/>
              <a:t>PhD from the University of Kansas working as an experimental particle physicist at the Fermilab accelerator.  creating algorithms for identifying various particles produced from beam collisions.  this has helped quite a bit with marathon match algorithm development in general. </a:t>
            </a:r>
            <a:r>
              <a:rPr lang="en" b="1" dirty="0"/>
              <a:t>I am interested in NASA and space exploration in general, so being able to work with real data from a NASA space telescope is very exciting. </a:t>
            </a:r>
            <a:r>
              <a:rPr lang="en" dirty="0"/>
              <a:t>My approach can be divided into three main parts.  The first is to perform image preprocessing on the sequence images and obtain a list of comet candidate positions(blobs) from these images.  The second is to form comet candidates by matching these blobs across the images.  The third is to use machine learning on these candidates to distinguish the true comets from the background.  This is the only approach I seriously considered. Given more time, I would've liked to have considered deep learning.</a:t>
            </a:r>
            <a:br>
              <a:rPr lang="en" dirty="0">
                <a:cs typeface="+mn-lt"/>
              </a:rPr>
            </a:br>
            <a:r>
              <a:rPr lang="en" dirty="0">
                <a:cs typeface="+mn-lt"/>
              </a:rPr>
              <a:t>3.</a:t>
            </a:r>
            <a:r>
              <a:rPr lang="en" dirty="0"/>
              <a:t> A machine learning engineer and a passionate ML/DL competitor. An interesting problem with a large scientific impact</a:t>
            </a:r>
            <a:br>
              <a:rPr lang="en" dirty="0">
                <a:cs typeface="+mn-lt"/>
              </a:rPr>
            </a:br>
            <a:r>
              <a:rPr lang="en" dirty="0"/>
              <a:t>vision,  considered this problem as a pure DL problem. Instead of simple binary segmentation the targets were pixel wise regression of comet centers. Each comet center was represented as a point with a gaussian filter.</a:t>
            </a:r>
          </a:p>
        </p:txBody>
      </p:sp>
      <p:sp>
        <p:nvSpPr>
          <p:cNvPr id="4" name="Slide Number Placeholder 3"/>
          <p:cNvSpPr>
            <a:spLocks noGrp="1"/>
          </p:cNvSpPr>
          <p:nvPr>
            <p:ph type="sldNum" sz="quarter" idx="5"/>
          </p:nvPr>
        </p:nvSpPr>
        <p:spPr/>
        <p:txBody>
          <a:bodyPr/>
          <a:lstStyle/>
          <a:p>
            <a:fld id="{146C0CBE-288C-D84B-B11F-1B62224BD7E3}" type="slidenum">
              <a:rPr lang="en-US" smtClean="0"/>
              <a:t>19</a:t>
            </a:fld>
            <a:endParaRPr lang="en-US"/>
          </a:p>
        </p:txBody>
      </p:sp>
    </p:spTree>
    <p:extLst>
      <p:ext uri="{BB962C8B-B14F-4D97-AF65-F5344CB8AC3E}">
        <p14:creationId xmlns:p14="http://schemas.microsoft.com/office/powerpoint/2010/main" val="2017793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a:p>
        </p:txBody>
      </p:sp>
      <p:sp>
        <p:nvSpPr>
          <p:cNvPr id="4" name="Slide Number Placeholder 3"/>
          <p:cNvSpPr>
            <a:spLocks noGrp="1"/>
          </p:cNvSpPr>
          <p:nvPr>
            <p:ph type="sldNum" sz="quarter" idx="5"/>
          </p:nvPr>
        </p:nvSpPr>
        <p:spPr/>
        <p:txBody>
          <a:bodyPr/>
          <a:lstStyle/>
          <a:p>
            <a:fld id="{146C0CBE-288C-D84B-B11F-1B62224BD7E3}" type="slidenum">
              <a:rPr lang="en-US" smtClean="0"/>
              <a:t>20</a:t>
            </a:fld>
            <a:endParaRPr lang="en-US"/>
          </a:p>
        </p:txBody>
      </p:sp>
    </p:spTree>
    <p:extLst>
      <p:ext uri="{BB962C8B-B14F-4D97-AF65-F5344CB8AC3E}">
        <p14:creationId xmlns:p14="http://schemas.microsoft.com/office/powerpoint/2010/main" val="2203315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6C0CBE-288C-D84B-B11F-1B62224BD7E3}" type="slidenum">
              <a:rPr lang="en-US" smtClean="0"/>
              <a:t>2</a:t>
            </a:fld>
            <a:endParaRPr lang="en-US"/>
          </a:p>
        </p:txBody>
      </p:sp>
    </p:spTree>
    <p:extLst>
      <p:ext uri="{BB962C8B-B14F-4D97-AF65-F5344CB8AC3E}">
        <p14:creationId xmlns:p14="http://schemas.microsoft.com/office/powerpoint/2010/main" val="3626151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6C0CBE-288C-D84B-B11F-1B62224BD7E3}" type="slidenum">
              <a:rPr lang="en-US" smtClean="0"/>
              <a:t>21</a:t>
            </a:fld>
            <a:endParaRPr lang="en-US"/>
          </a:p>
        </p:txBody>
      </p:sp>
    </p:spTree>
    <p:extLst>
      <p:ext uri="{BB962C8B-B14F-4D97-AF65-F5344CB8AC3E}">
        <p14:creationId xmlns:p14="http://schemas.microsoft.com/office/powerpoint/2010/main" val="118740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a:p>
        </p:txBody>
      </p:sp>
      <p:sp>
        <p:nvSpPr>
          <p:cNvPr id="4" name="Slide Number Placeholder 3"/>
          <p:cNvSpPr>
            <a:spLocks noGrp="1"/>
          </p:cNvSpPr>
          <p:nvPr>
            <p:ph type="sldNum" sz="quarter" idx="5"/>
          </p:nvPr>
        </p:nvSpPr>
        <p:spPr/>
        <p:txBody>
          <a:bodyPr/>
          <a:lstStyle/>
          <a:p>
            <a:fld id="{146C0CBE-288C-D84B-B11F-1B62224BD7E3}" type="slidenum">
              <a:rPr lang="en-US" smtClean="0"/>
              <a:t>26</a:t>
            </a:fld>
            <a:endParaRPr lang="en-US"/>
          </a:p>
        </p:txBody>
      </p:sp>
    </p:spTree>
    <p:extLst>
      <p:ext uri="{BB962C8B-B14F-4D97-AF65-F5344CB8AC3E}">
        <p14:creationId xmlns:p14="http://schemas.microsoft.com/office/powerpoint/2010/main" val="4021501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a:p>
        </p:txBody>
      </p:sp>
      <p:sp>
        <p:nvSpPr>
          <p:cNvPr id="4" name="Slide Number Placeholder 3"/>
          <p:cNvSpPr>
            <a:spLocks noGrp="1"/>
          </p:cNvSpPr>
          <p:nvPr>
            <p:ph type="sldNum" sz="quarter" idx="5"/>
          </p:nvPr>
        </p:nvSpPr>
        <p:spPr/>
        <p:txBody>
          <a:bodyPr/>
          <a:lstStyle/>
          <a:p>
            <a:fld id="{146C0CBE-288C-D84B-B11F-1B62224BD7E3}" type="slidenum">
              <a:rPr lang="en-US" smtClean="0"/>
              <a:t>28</a:t>
            </a:fld>
            <a:endParaRPr lang="en-US"/>
          </a:p>
        </p:txBody>
      </p:sp>
    </p:spTree>
    <p:extLst>
      <p:ext uri="{BB962C8B-B14F-4D97-AF65-F5344CB8AC3E}">
        <p14:creationId xmlns:p14="http://schemas.microsoft.com/office/powerpoint/2010/main" val="273699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6C0CBE-288C-D84B-B11F-1B62224BD7E3}" type="slidenum">
              <a:rPr lang="en-US" smtClean="0"/>
              <a:t>29</a:t>
            </a:fld>
            <a:endParaRPr lang="en-US"/>
          </a:p>
        </p:txBody>
      </p:sp>
    </p:spTree>
    <p:extLst>
      <p:ext uri="{BB962C8B-B14F-4D97-AF65-F5344CB8AC3E}">
        <p14:creationId xmlns:p14="http://schemas.microsoft.com/office/powerpoint/2010/main" val="7236865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Operating</a:t>
            </a:r>
          </a:p>
          <a:p>
            <a:pPr marL="228600" indent="-228600">
              <a:buFont typeface="+mj-lt"/>
              <a:buAutoNum type="arabicPeriod"/>
            </a:pPr>
            <a:r>
              <a:rPr lang="en-US"/>
              <a:t>Solar Orbiter (2020)</a:t>
            </a:r>
          </a:p>
          <a:p>
            <a:pPr marL="228600" indent="-228600">
              <a:buFont typeface="+mj-lt"/>
              <a:buAutoNum type="arabicPeriod"/>
            </a:pPr>
            <a:r>
              <a:rPr lang="en-US"/>
              <a:t>ICON (2019)</a:t>
            </a:r>
          </a:p>
          <a:p>
            <a:pPr marL="228600" indent="-228600">
              <a:buFont typeface="+mj-lt"/>
              <a:buAutoNum type="arabicPeriod"/>
            </a:pPr>
            <a:r>
              <a:rPr lang="en-US"/>
              <a:t>Parker Solar Probe (2018)</a:t>
            </a:r>
          </a:p>
          <a:p>
            <a:pPr marL="228600" indent="-228600">
              <a:buFont typeface="+mj-lt"/>
              <a:buAutoNum type="arabicPeriod"/>
            </a:pPr>
            <a:r>
              <a:rPr lang="en-US"/>
              <a:t>GOLD (2018)</a:t>
            </a:r>
          </a:p>
          <a:p>
            <a:pPr marL="228600" indent="-228600">
              <a:buFont typeface="+mj-lt"/>
              <a:buAutoNum type="arabicPeriod"/>
            </a:pPr>
            <a:r>
              <a:rPr lang="en-US"/>
              <a:t>MMS (2015)</a:t>
            </a:r>
          </a:p>
          <a:p>
            <a:pPr marL="228600" indent="-228600">
              <a:buFont typeface="+mj-lt"/>
              <a:buAutoNum type="arabicPeriod"/>
            </a:pPr>
            <a:r>
              <a:rPr lang="en-US"/>
              <a:t>IRIS (2013)</a:t>
            </a:r>
          </a:p>
          <a:p>
            <a:pPr marL="228600" indent="-228600">
              <a:buFont typeface="+mj-lt"/>
              <a:buAutoNum type="arabicPeriod"/>
            </a:pPr>
            <a:r>
              <a:rPr lang="en-US"/>
              <a:t>SDO (2010)</a:t>
            </a:r>
          </a:p>
          <a:p>
            <a:pPr marL="228600" indent="-228600">
              <a:buFont typeface="+mj-lt"/>
              <a:buAutoNum type="arabicPeriod"/>
            </a:pPr>
            <a:r>
              <a:rPr lang="en-US"/>
              <a:t>IBEX (2008)</a:t>
            </a:r>
          </a:p>
          <a:p>
            <a:pPr marL="228600" indent="-228600">
              <a:buFont typeface="+mj-lt"/>
              <a:buAutoNum type="arabicPeriod"/>
            </a:pPr>
            <a:r>
              <a:rPr lang="en-US"/>
              <a:t>AIM (2007)</a:t>
            </a:r>
          </a:p>
          <a:p>
            <a:pPr marL="228600" indent="-228600">
              <a:buFont typeface="+mj-lt"/>
              <a:buAutoNum type="arabicPeriod"/>
            </a:pPr>
            <a:r>
              <a:rPr lang="en-US"/>
              <a:t>THEMIS (2007)</a:t>
            </a:r>
          </a:p>
          <a:p>
            <a:pPr marL="228600" indent="-228600">
              <a:buFont typeface="+mj-lt"/>
              <a:buAutoNum type="arabicPeriod"/>
            </a:pPr>
            <a:r>
              <a:rPr lang="en-US"/>
              <a:t>THEMIS+ARTEMIS (2007)</a:t>
            </a:r>
          </a:p>
          <a:p>
            <a:pPr marL="228600" indent="-228600">
              <a:buFont typeface="+mj-lt"/>
              <a:buAutoNum type="arabicPeriod"/>
            </a:pPr>
            <a:r>
              <a:rPr lang="en-US"/>
              <a:t>STEREO (2006)</a:t>
            </a:r>
          </a:p>
          <a:p>
            <a:pPr marL="228600" indent="-228600">
              <a:buFont typeface="+mj-lt"/>
              <a:buAutoNum type="arabicPeriod"/>
            </a:pPr>
            <a:r>
              <a:rPr lang="en-US"/>
              <a:t>Hinode (2006)</a:t>
            </a:r>
          </a:p>
          <a:p>
            <a:pPr marL="228600" indent="-228600">
              <a:buFont typeface="+mj-lt"/>
              <a:buAutoNum type="arabicPeriod"/>
            </a:pPr>
            <a:r>
              <a:rPr lang="en-US"/>
              <a:t>TIMED (2001)</a:t>
            </a:r>
          </a:p>
          <a:p>
            <a:pPr marL="228600" indent="-228600">
              <a:buFont typeface="+mj-lt"/>
              <a:buAutoNum type="arabicPeriod"/>
            </a:pPr>
            <a:r>
              <a:rPr lang="en-US"/>
              <a:t>ACE (1997)</a:t>
            </a:r>
          </a:p>
          <a:p>
            <a:pPr marL="228600" indent="-228600">
              <a:buFont typeface="+mj-lt"/>
              <a:buAutoNum type="arabicPeriod"/>
            </a:pPr>
            <a:r>
              <a:rPr lang="en-US"/>
              <a:t>SOHO (1995)</a:t>
            </a:r>
          </a:p>
          <a:p>
            <a:pPr marL="228600" indent="-228600">
              <a:buFont typeface="+mj-lt"/>
              <a:buAutoNum type="arabicPeriod"/>
            </a:pPr>
            <a:r>
              <a:rPr lang="en-US"/>
              <a:t>Wind (1994)</a:t>
            </a:r>
          </a:p>
          <a:p>
            <a:pPr marL="228600" indent="-228600">
              <a:buFont typeface="+mj-lt"/>
              <a:buAutoNum type="arabicPeriod"/>
            </a:pPr>
            <a:r>
              <a:rPr lang="en-US"/>
              <a:t>Geotail (1992)</a:t>
            </a:r>
          </a:p>
          <a:p>
            <a:pPr marL="228600" indent="-228600">
              <a:buFont typeface="+mj-lt"/>
              <a:buAutoNum type="arabicPeriod"/>
            </a:pPr>
            <a:r>
              <a:rPr lang="en-US"/>
              <a:t>Voyager 1+2 (1977)</a:t>
            </a:r>
          </a:p>
          <a:p>
            <a:pPr marL="228600" indent="-228600">
              <a:buFont typeface="+mj-lt"/>
              <a:buAutoNum type="arabicPeriod"/>
            </a:pPr>
            <a:r>
              <a:rPr lang="en-US"/>
              <a:t>RAD</a:t>
            </a:r>
          </a:p>
          <a:p>
            <a:endParaRPr lang="en-US"/>
          </a:p>
          <a:p>
            <a:r>
              <a:rPr lang="en-US" b="1"/>
              <a:t>Formulation or Development</a:t>
            </a:r>
          </a:p>
          <a:p>
            <a:pPr marL="228600" indent="-228600">
              <a:buFont typeface="+mj-lt"/>
              <a:buAutoNum type="arabicPeriod"/>
            </a:pPr>
            <a:r>
              <a:rPr lang="en-US"/>
              <a:t>SunRISE</a:t>
            </a:r>
          </a:p>
          <a:p>
            <a:pPr marL="228600" indent="-228600">
              <a:buFont typeface="+mj-lt"/>
              <a:buAutoNum type="arabicPeriod"/>
            </a:pPr>
            <a:r>
              <a:rPr lang="en-US"/>
              <a:t>PUNCH</a:t>
            </a:r>
          </a:p>
          <a:p>
            <a:pPr marL="228600" indent="-228600">
              <a:buFont typeface="+mj-lt"/>
              <a:buAutoNum type="arabicPeriod"/>
            </a:pPr>
            <a:r>
              <a:rPr lang="en-US"/>
              <a:t>TRACERS</a:t>
            </a:r>
          </a:p>
          <a:p>
            <a:pPr marL="228600" indent="-228600">
              <a:buFont typeface="+mj-lt"/>
              <a:buAutoNum type="arabicPeriod"/>
            </a:pPr>
            <a:r>
              <a:rPr lang="en-US"/>
              <a:t>MAGIC</a:t>
            </a:r>
          </a:p>
          <a:p>
            <a:pPr marL="228600" indent="-228600">
              <a:buFont typeface="+mj-lt"/>
              <a:buAutoNum type="arabicPeriod"/>
            </a:pPr>
            <a:r>
              <a:rPr lang="en-US"/>
              <a:t>EZIE</a:t>
            </a:r>
          </a:p>
          <a:p>
            <a:pPr marL="228600" indent="-228600">
              <a:buFont typeface="+mj-lt"/>
              <a:buAutoNum type="arabicPeriod"/>
            </a:pPr>
            <a:r>
              <a:rPr lang="en-US"/>
              <a:t>EUVST</a:t>
            </a:r>
          </a:p>
          <a:p>
            <a:pPr marL="228600" indent="-228600">
              <a:buFont typeface="+mj-lt"/>
              <a:buAutoNum type="arabicPeriod"/>
            </a:pPr>
            <a:r>
              <a:rPr lang="en-US"/>
              <a:t>IMAP</a:t>
            </a:r>
          </a:p>
          <a:p>
            <a:pPr marL="228600" indent="-228600">
              <a:buFont typeface="+mj-lt"/>
              <a:buAutoNum type="arabicPeriod"/>
            </a:pPr>
            <a:r>
              <a:rPr lang="en-US"/>
              <a:t>Solar Cruiser</a:t>
            </a:r>
          </a:p>
          <a:p>
            <a:pPr marL="228600" indent="-228600">
              <a:buFont typeface="+mj-lt"/>
              <a:buAutoNum type="arabicPeriod"/>
            </a:pPr>
            <a:r>
              <a:rPr lang="en-US"/>
              <a:t>HERMES</a:t>
            </a:r>
          </a:p>
          <a:p>
            <a:pPr marL="228600" indent="-228600">
              <a:buFont typeface="+mj-lt"/>
              <a:buAutoNum type="arabicPeriod"/>
            </a:pPr>
            <a:r>
              <a:rPr lang="en-US"/>
              <a:t>GDC</a:t>
            </a:r>
          </a:p>
          <a:p>
            <a:pPr marL="228600" indent="-228600">
              <a:buFont typeface="+mj-lt"/>
              <a:buAutoNum type="arabicPeriod"/>
            </a:pPr>
            <a:r>
              <a:rPr lang="en-US"/>
              <a:t>GLIDE</a:t>
            </a:r>
          </a:p>
          <a:p>
            <a:pPr marL="228600" indent="-228600">
              <a:buFont typeface="+mj-lt"/>
              <a:buAutoNum type="arabicPeriod"/>
            </a:pPr>
            <a:r>
              <a:rPr lang="en-US"/>
              <a:t>ESCAPADE</a:t>
            </a:r>
          </a:p>
          <a:p>
            <a:endParaRPr lang="en-US"/>
          </a:p>
          <a:p>
            <a:r>
              <a:rPr lang="en-US" b="1"/>
              <a:t>Under Study</a:t>
            </a:r>
          </a:p>
          <a:p>
            <a:pPr marL="228600" indent="-228600">
              <a:buFont typeface="+mj-lt"/>
              <a:buAutoNum type="arabicPeriod"/>
            </a:pPr>
            <a:r>
              <a:rPr lang="en-US"/>
              <a:t>ARCS (MIDEX-19)</a:t>
            </a:r>
          </a:p>
          <a:p>
            <a:pPr marL="228600" indent="-228600">
              <a:buFont typeface="+mj-lt"/>
              <a:buAutoNum type="arabicPeriod"/>
            </a:pPr>
            <a:r>
              <a:rPr lang="en-US"/>
              <a:t>MUSE (MIDEX-19)</a:t>
            </a:r>
          </a:p>
          <a:p>
            <a:pPr marL="228600" indent="-228600">
              <a:buFont typeface="+mj-lt"/>
              <a:buAutoNum type="arabicPeriod"/>
            </a:pPr>
            <a:r>
              <a:rPr lang="en-US"/>
              <a:t>STORM (MIDEX-19)</a:t>
            </a:r>
          </a:p>
          <a:p>
            <a:pPr marL="228600" indent="-228600">
              <a:buFont typeface="+mj-lt"/>
              <a:buAutoNum type="arabicPeriod"/>
            </a:pPr>
            <a:r>
              <a:rPr lang="en-US" err="1"/>
              <a:t>HelioSwarm</a:t>
            </a:r>
            <a:r>
              <a:rPr lang="en-US"/>
              <a:t> (MIDEX-19)</a:t>
            </a:r>
          </a:p>
          <a:p>
            <a:pPr marL="228600" indent="-228600">
              <a:buFont typeface="+mj-lt"/>
              <a:buAutoNum type="arabicPeriod"/>
            </a:pPr>
            <a:r>
              <a:rPr lang="en-US"/>
              <a:t>Solaris (MIDEX-19)</a:t>
            </a:r>
          </a:p>
          <a:p>
            <a:pPr marL="228600" indent="-228600">
              <a:buFont typeface="+mj-lt"/>
              <a:buAutoNum type="arabicPeriod"/>
            </a:pPr>
            <a:r>
              <a:rPr lang="en-US"/>
              <a:t>DYNAMIC</a:t>
            </a:r>
          </a:p>
          <a:p>
            <a:pPr marL="228600" indent="-228600">
              <a:buFont typeface="+mj-lt"/>
              <a:buAutoNum type="arabicPeriod"/>
            </a:pP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182863-384D-A645-9536-8F1BA5D66C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9199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6C0CBE-288C-D84B-B11F-1B62224BD7E3}" type="slidenum">
              <a:rPr lang="en-US" smtClean="0"/>
              <a:t>3</a:t>
            </a:fld>
            <a:endParaRPr lang="en-US"/>
          </a:p>
        </p:txBody>
      </p:sp>
    </p:spTree>
    <p:extLst>
      <p:ext uri="{BB962C8B-B14F-4D97-AF65-F5344CB8AC3E}">
        <p14:creationId xmlns:p14="http://schemas.microsoft.com/office/powerpoint/2010/main" val="4000987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182863-384D-A645-9536-8F1BA5D66C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4657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6C0CBE-288C-D84B-B11F-1B62224BD7E3}" type="slidenum">
              <a:rPr lang="en-US" smtClean="0"/>
              <a:t>5</a:t>
            </a:fld>
            <a:endParaRPr lang="en-US"/>
          </a:p>
        </p:txBody>
      </p:sp>
    </p:spTree>
    <p:extLst>
      <p:ext uri="{BB962C8B-B14F-4D97-AF65-F5344CB8AC3E}">
        <p14:creationId xmlns:p14="http://schemas.microsoft.com/office/powerpoint/2010/main" val="1411130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a:p>
        </p:txBody>
      </p:sp>
      <p:sp>
        <p:nvSpPr>
          <p:cNvPr id="4" name="Slide Number Placeholder 3"/>
          <p:cNvSpPr>
            <a:spLocks noGrp="1"/>
          </p:cNvSpPr>
          <p:nvPr>
            <p:ph type="sldNum" sz="quarter" idx="5"/>
          </p:nvPr>
        </p:nvSpPr>
        <p:spPr/>
        <p:txBody>
          <a:bodyPr/>
          <a:lstStyle/>
          <a:p>
            <a:fld id="{146C0CBE-288C-D84B-B11F-1B62224BD7E3}" type="slidenum">
              <a:rPr lang="en-US" smtClean="0"/>
              <a:t>6</a:t>
            </a:fld>
            <a:endParaRPr lang="en-US"/>
          </a:p>
        </p:txBody>
      </p:sp>
    </p:spTree>
    <p:extLst>
      <p:ext uri="{BB962C8B-B14F-4D97-AF65-F5344CB8AC3E}">
        <p14:creationId xmlns:p14="http://schemas.microsoft.com/office/powerpoint/2010/main" val="4159178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a:p>
        </p:txBody>
      </p:sp>
      <p:sp>
        <p:nvSpPr>
          <p:cNvPr id="4" name="Slide Number Placeholder 3"/>
          <p:cNvSpPr>
            <a:spLocks noGrp="1"/>
          </p:cNvSpPr>
          <p:nvPr>
            <p:ph type="sldNum" sz="quarter" idx="5"/>
          </p:nvPr>
        </p:nvSpPr>
        <p:spPr/>
        <p:txBody>
          <a:bodyPr/>
          <a:lstStyle/>
          <a:p>
            <a:fld id="{146C0CBE-288C-D84B-B11F-1B62224BD7E3}" type="slidenum">
              <a:rPr lang="en-US" smtClean="0"/>
              <a:t>7</a:t>
            </a:fld>
            <a:endParaRPr lang="en-US"/>
          </a:p>
        </p:txBody>
      </p:sp>
    </p:spTree>
    <p:extLst>
      <p:ext uri="{BB962C8B-B14F-4D97-AF65-F5344CB8AC3E}">
        <p14:creationId xmlns:p14="http://schemas.microsoft.com/office/powerpoint/2010/main" val="2126755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039" indent="-171039">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182863-384D-A645-9536-8F1BA5D66C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5262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146C0CBE-288C-D84B-B11F-1B62224BD7E3}" type="slidenum">
              <a:rPr lang="en-US" smtClean="0"/>
              <a:t>9</a:t>
            </a:fld>
            <a:endParaRPr lang="en-US"/>
          </a:p>
        </p:txBody>
      </p:sp>
    </p:spTree>
    <p:extLst>
      <p:ext uri="{BB962C8B-B14F-4D97-AF65-F5344CB8AC3E}">
        <p14:creationId xmlns:p14="http://schemas.microsoft.com/office/powerpoint/2010/main" val="11645160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59C7A6-D5D7-AB4F-B44F-E7FCF674CF85}"/>
              </a:ext>
            </a:extLst>
          </p:cNvPr>
          <p:cNvPicPr>
            <a:picLocks noChangeAspect="1"/>
          </p:cNvPicPr>
          <p:nvPr userDrawn="1"/>
        </p:nvPicPr>
        <p:blipFill>
          <a:blip r:embed="rId2"/>
          <a:stretch>
            <a:fillRect/>
          </a:stretch>
        </p:blipFill>
        <p:spPr>
          <a:xfrm>
            <a:off x="-1524000" y="0"/>
            <a:ext cx="13716000" cy="6858000"/>
          </a:xfrm>
          <a:prstGeom prst="rect">
            <a:avLst/>
          </a:prstGeom>
        </p:spPr>
      </p:pic>
      <p:sp>
        <p:nvSpPr>
          <p:cNvPr id="4" name="Date Placeholder 3">
            <a:extLst>
              <a:ext uri="{FF2B5EF4-FFF2-40B4-BE49-F238E27FC236}">
                <a16:creationId xmlns:a16="http://schemas.microsoft.com/office/drawing/2014/main" id="{EBD2CE19-A11D-D94C-B77D-57C122F2BE9C}"/>
              </a:ext>
            </a:extLst>
          </p:cNvPr>
          <p:cNvSpPr>
            <a:spLocks noGrp="1"/>
          </p:cNvSpPr>
          <p:nvPr>
            <p:ph type="dt" sz="half" idx="10"/>
          </p:nvPr>
        </p:nvSpPr>
        <p:spPr/>
        <p:txBody>
          <a:bodyPr/>
          <a:lstStyle/>
          <a:p>
            <a:fld id="{372CC95E-30A4-D744-8BC0-DDA2BE0BB564}" type="datetime1">
              <a:rPr lang="en-US" smtClean="0"/>
              <a:t>3/23/22</a:t>
            </a:fld>
            <a:endParaRPr lang="en-US"/>
          </a:p>
        </p:txBody>
      </p:sp>
      <p:sp>
        <p:nvSpPr>
          <p:cNvPr id="5" name="Footer Placeholder 4">
            <a:extLst>
              <a:ext uri="{FF2B5EF4-FFF2-40B4-BE49-F238E27FC236}">
                <a16:creationId xmlns:a16="http://schemas.microsoft.com/office/drawing/2014/main" id="{4F8FFF24-A506-454C-A791-5E9C3C843D72}"/>
              </a:ext>
            </a:extLst>
          </p:cNvPr>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a:extLst>
              <a:ext uri="{FF2B5EF4-FFF2-40B4-BE49-F238E27FC236}">
                <a16:creationId xmlns:a16="http://schemas.microsoft.com/office/drawing/2014/main" id="{9DD89AD3-FDEB-FB43-85E2-1EB84C13A1CA}"/>
              </a:ext>
            </a:extLst>
          </p:cNvPr>
          <p:cNvSpPr>
            <a:spLocks noGrp="1"/>
          </p:cNvSpPr>
          <p:nvPr>
            <p:ph type="sldNum" sz="quarter" idx="12"/>
          </p:nvPr>
        </p:nvSpPr>
        <p:spPr/>
        <p:txBody>
          <a:bodyPr/>
          <a:lstStyle/>
          <a:p>
            <a:fld id="{2E8C51FE-49D9-314D-9957-ABBF7DDE8782}" type="slidenum">
              <a:rPr lang="en-US" smtClean="0"/>
              <a:t>‹#›</a:t>
            </a:fld>
            <a:endParaRPr lang="en-US"/>
          </a:p>
        </p:txBody>
      </p:sp>
      <p:pic>
        <p:nvPicPr>
          <p:cNvPr id="23" name="Picture 22">
            <a:extLst>
              <a:ext uri="{FF2B5EF4-FFF2-40B4-BE49-F238E27FC236}">
                <a16:creationId xmlns:a16="http://schemas.microsoft.com/office/drawing/2014/main" id="{9F6BF381-EC61-6849-8D46-8B15029926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42220" y="2930504"/>
            <a:ext cx="4907929" cy="4409468"/>
          </a:xfrm>
          <a:prstGeom prst="rect">
            <a:avLst/>
          </a:prstGeom>
        </p:spPr>
      </p:pic>
      <p:grpSp>
        <p:nvGrpSpPr>
          <p:cNvPr id="32" name="Group 31">
            <a:extLst>
              <a:ext uri="{FF2B5EF4-FFF2-40B4-BE49-F238E27FC236}">
                <a16:creationId xmlns:a16="http://schemas.microsoft.com/office/drawing/2014/main" id="{AF570B87-6A33-6D43-B8E5-2F92176EA5DD}"/>
              </a:ext>
            </a:extLst>
          </p:cNvPr>
          <p:cNvGrpSpPr/>
          <p:nvPr userDrawn="1"/>
        </p:nvGrpSpPr>
        <p:grpSpPr>
          <a:xfrm>
            <a:off x="4150530" y="528603"/>
            <a:ext cx="4932340" cy="2120900"/>
            <a:chOff x="3761206" y="725010"/>
            <a:chExt cx="4932340" cy="2120900"/>
          </a:xfrm>
        </p:grpSpPr>
        <p:pic>
          <p:nvPicPr>
            <p:cNvPr id="15" name="Picture 14">
              <a:extLst>
                <a:ext uri="{FF2B5EF4-FFF2-40B4-BE49-F238E27FC236}">
                  <a16:creationId xmlns:a16="http://schemas.microsoft.com/office/drawing/2014/main" id="{18470524-0B5B-5A46-A813-150DCBD6129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088255" y="930910"/>
              <a:ext cx="787400" cy="774700"/>
            </a:xfrm>
            <a:prstGeom prst="rect">
              <a:avLst/>
            </a:prstGeom>
          </p:spPr>
        </p:pic>
        <p:pic>
          <p:nvPicPr>
            <p:cNvPr id="17" name="Picture 16">
              <a:extLst>
                <a:ext uri="{FF2B5EF4-FFF2-40B4-BE49-F238E27FC236}">
                  <a16:creationId xmlns:a16="http://schemas.microsoft.com/office/drawing/2014/main" id="{588C8E61-000C-D042-B85F-063A438D11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20357980">
              <a:off x="6559946" y="725010"/>
              <a:ext cx="2133600" cy="2120900"/>
            </a:xfrm>
            <a:prstGeom prst="rect">
              <a:avLst/>
            </a:prstGeom>
          </p:spPr>
        </p:pic>
        <p:pic>
          <p:nvPicPr>
            <p:cNvPr id="19" name="Picture 18">
              <a:extLst>
                <a:ext uri="{FF2B5EF4-FFF2-40B4-BE49-F238E27FC236}">
                  <a16:creationId xmlns:a16="http://schemas.microsoft.com/office/drawing/2014/main" id="{1A39668C-655F-F745-8FBC-0FE3FABD3DAE}"/>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761206" y="2026497"/>
              <a:ext cx="1028700" cy="635000"/>
            </a:xfrm>
            <a:prstGeom prst="rect">
              <a:avLst/>
            </a:prstGeom>
          </p:spPr>
        </p:pic>
      </p:grpSp>
      <p:pic>
        <p:nvPicPr>
          <p:cNvPr id="21" name="Picture 20">
            <a:extLst>
              <a:ext uri="{FF2B5EF4-FFF2-40B4-BE49-F238E27FC236}">
                <a16:creationId xmlns:a16="http://schemas.microsoft.com/office/drawing/2014/main" id="{6EB35260-6306-BC40-B650-C58F4BFD897E}"/>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9142390" y="304799"/>
            <a:ext cx="2769575" cy="840423"/>
          </a:xfrm>
          <a:prstGeom prst="rect">
            <a:avLst/>
          </a:prstGeom>
        </p:spPr>
      </p:pic>
      <p:sp>
        <p:nvSpPr>
          <p:cNvPr id="3" name="Subtitle 2">
            <a:extLst>
              <a:ext uri="{FF2B5EF4-FFF2-40B4-BE49-F238E27FC236}">
                <a16:creationId xmlns:a16="http://schemas.microsoft.com/office/drawing/2014/main" id="{AE77D0F7-4A6B-4045-B534-3DB6A60EA85B}"/>
              </a:ext>
            </a:extLst>
          </p:cNvPr>
          <p:cNvSpPr>
            <a:spLocks noGrp="1"/>
          </p:cNvSpPr>
          <p:nvPr userDrawn="1">
            <p:ph type="subTitle" idx="1" hasCustomPrompt="1"/>
          </p:nvPr>
        </p:nvSpPr>
        <p:spPr>
          <a:xfrm>
            <a:off x="3678381" y="4107872"/>
            <a:ext cx="4348566" cy="1431161"/>
          </a:xfrm>
        </p:spPr>
        <p:txBody>
          <a:bodyPr wrap="square">
            <a:spAutoFit/>
          </a:bodyPr>
          <a:lstStyle>
            <a:lvl1pPr marL="0" indent="0" algn="l">
              <a:buNone/>
              <a:defRPr sz="1800" b="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spcBef>
                <a:spcPts val="400"/>
              </a:spcBef>
            </a:pPr>
            <a:r>
              <a:rPr lang="en-US" b="1"/>
              <a:t>PRESENTER NAME</a:t>
            </a:r>
          </a:p>
          <a:p>
            <a:pPr>
              <a:spcBef>
                <a:spcPts val="400"/>
              </a:spcBef>
            </a:pPr>
            <a:r>
              <a:rPr lang="en-US"/>
              <a:t>Title</a:t>
            </a:r>
          </a:p>
          <a:p>
            <a:pPr>
              <a:spcBef>
                <a:spcPts val="400"/>
              </a:spcBef>
            </a:pPr>
            <a:r>
              <a:rPr lang="en-US"/>
              <a:t>Date</a:t>
            </a:r>
          </a:p>
          <a:p>
            <a:r>
              <a:rPr lang="en-US"/>
              <a:t> </a:t>
            </a:r>
          </a:p>
        </p:txBody>
      </p:sp>
      <p:pic>
        <p:nvPicPr>
          <p:cNvPr id="30" name="Picture 29">
            <a:extLst>
              <a:ext uri="{FF2B5EF4-FFF2-40B4-BE49-F238E27FC236}">
                <a16:creationId xmlns:a16="http://schemas.microsoft.com/office/drawing/2014/main" id="{F692E3A0-72B3-2244-99BB-9447B75D90C4}"/>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2207890" y="6075666"/>
            <a:ext cx="2755900" cy="3365500"/>
          </a:xfrm>
          <a:prstGeom prst="rect">
            <a:avLst/>
          </a:prstGeom>
        </p:spPr>
      </p:pic>
      <p:pic>
        <p:nvPicPr>
          <p:cNvPr id="22" name="Picture 21">
            <a:extLst>
              <a:ext uri="{FF2B5EF4-FFF2-40B4-BE49-F238E27FC236}">
                <a16:creationId xmlns:a16="http://schemas.microsoft.com/office/drawing/2014/main" id="{C09D3622-563B-A444-94C9-1DB71C797B96}"/>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132957" y="5797540"/>
            <a:ext cx="838200" cy="838200"/>
          </a:xfrm>
          <a:prstGeom prst="rect">
            <a:avLst/>
          </a:prstGeom>
        </p:spPr>
      </p:pic>
      <p:grpSp>
        <p:nvGrpSpPr>
          <p:cNvPr id="18" name="Group 17">
            <a:extLst>
              <a:ext uri="{FF2B5EF4-FFF2-40B4-BE49-F238E27FC236}">
                <a16:creationId xmlns:a16="http://schemas.microsoft.com/office/drawing/2014/main" id="{31B34AA0-39FF-954E-AA41-07B958EDDF4A}"/>
              </a:ext>
            </a:extLst>
          </p:cNvPr>
          <p:cNvGrpSpPr/>
          <p:nvPr userDrawn="1"/>
        </p:nvGrpSpPr>
        <p:grpSpPr>
          <a:xfrm>
            <a:off x="516442" y="-8842"/>
            <a:ext cx="4621246" cy="6873373"/>
            <a:chOff x="516442" y="-8842"/>
            <a:chExt cx="4621246" cy="6873373"/>
          </a:xfrm>
        </p:grpSpPr>
        <p:sp>
          <p:nvSpPr>
            <p:cNvPr id="25" name="Freeform 16">
              <a:extLst>
                <a:ext uri="{FF2B5EF4-FFF2-40B4-BE49-F238E27FC236}">
                  <a16:creationId xmlns:a16="http://schemas.microsoft.com/office/drawing/2014/main" id="{1214D856-CC27-A249-8088-E4092ECE46A4}"/>
                </a:ext>
              </a:extLst>
            </p:cNvPr>
            <p:cNvSpPr>
              <a:spLocks noEditPoints="1"/>
            </p:cNvSpPr>
            <p:nvPr/>
          </p:nvSpPr>
          <p:spPr bwMode="auto">
            <a:xfrm>
              <a:off x="2484060" y="-8842"/>
              <a:ext cx="2653628" cy="6147482"/>
            </a:xfrm>
            <a:custGeom>
              <a:avLst/>
              <a:gdLst>
                <a:gd name="T0" fmla="*/ 101 w 834"/>
                <a:gd name="T1" fmla="*/ 1317 h 1936"/>
                <a:gd name="T2" fmla="*/ 393 w 834"/>
                <a:gd name="T3" fmla="*/ 1936 h 1936"/>
                <a:gd name="T4" fmla="*/ 238 w 834"/>
                <a:gd name="T5" fmla="*/ 1317 h 1936"/>
                <a:gd name="T6" fmla="*/ 101 w 834"/>
                <a:gd name="T7" fmla="*/ 1317 h 1936"/>
                <a:gd name="T8" fmla="*/ 271 w 834"/>
                <a:gd name="T9" fmla="*/ 919 h 1936"/>
                <a:gd name="T10" fmla="*/ 834 w 834"/>
                <a:gd name="T11" fmla="*/ 3 h 1936"/>
                <a:gd name="T12" fmla="*/ 201 w 834"/>
                <a:gd name="T13" fmla="*/ 0 h 1936"/>
                <a:gd name="T14" fmla="*/ 27 w 834"/>
                <a:gd name="T15" fmla="*/ 919 h 1936"/>
                <a:gd name="T16" fmla="*/ 271 w 834"/>
                <a:gd name="T17" fmla="*/ 919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936">
                  <a:moveTo>
                    <a:pt x="101" y="1317"/>
                  </a:moveTo>
                  <a:cubicBezTo>
                    <a:pt x="159" y="1513"/>
                    <a:pt x="253" y="1720"/>
                    <a:pt x="393" y="1936"/>
                  </a:cubicBezTo>
                  <a:cubicBezTo>
                    <a:pt x="393" y="1936"/>
                    <a:pt x="254" y="1683"/>
                    <a:pt x="238" y="1317"/>
                  </a:cubicBezTo>
                  <a:lnTo>
                    <a:pt x="101" y="1317"/>
                  </a:lnTo>
                  <a:close/>
                  <a:moveTo>
                    <a:pt x="271" y="919"/>
                  </a:moveTo>
                  <a:cubicBezTo>
                    <a:pt x="335" y="629"/>
                    <a:pt x="495" y="309"/>
                    <a:pt x="834" y="3"/>
                  </a:cubicBezTo>
                  <a:cubicBezTo>
                    <a:pt x="201" y="0"/>
                    <a:pt x="201" y="0"/>
                    <a:pt x="201" y="0"/>
                  </a:cubicBezTo>
                  <a:cubicBezTo>
                    <a:pt x="84" y="249"/>
                    <a:pt x="0" y="561"/>
                    <a:pt x="27" y="919"/>
                  </a:cubicBezTo>
                  <a:lnTo>
                    <a:pt x="271" y="919"/>
                  </a:lnTo>
                  <a:close/>
                </a:path>
              </a:pathLst>
            </a:custGeom>
            <a:gradFill>
              <a:gsLst>
                <a:gs pos="0">
                  <a:srgbClr val="8ACCEC"/>
                </a:gs>
                <a:gs pos="98000">
                  <a:srgbClr val="6DB8E3"/>
                </a:gs>
              </a:gsLst>
              <a:lin ang="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
              <a:extLst>
                <a:ext uri="{FF2B5EF4-FFF2-40B4-BE49-F238E27FC236}">
                  <a16:creationId xmlns:a16="http://schemas.microsoft.com/office/drawing/2014/main" id="{92A85224-8B42-054F-9210-AC14A5A83204}"/>
                </a:ext>
              </a:extLst>
            </p:cNvPr>
            <p:cNvSpPr>
              <a:spLocks/>
            </p:cNvSpPr>
            <p:nvPr/>
          </p:nvSpPr>
          <p:spPr bwMode="auto">
            <a:xfrm>
              <a:off x="580255" y="4814485"/>
              <a:ext cx="909359" cy="2047388"/>
            </a:xfrm>
            <a:custGeom>
              <a:avLst/>
              <a:gdLst>
                <a:gd name="T0" fmla="*/ 286 w 286"/>
                <a:gd name="T1" fmla="*/ 645 h 645"/>
                <a:gd name="T2" fmla="*/ 0 w 286"/>
                <a:gd name="T3" fmla="*/ 0 h 645"/>
                <a:gd name="T4" fmla="*/ 166 w 286"/>
                <a:gd name="T5" fmla="*/ 645 h 645"/>
                <a:gd name="T6" fmla="*/ 286 w 286"/>
                <a:gd name="T7" fmla="*/ 645 h 645"/>
              </a:gdLst>
              <a:ahLst/>
              <a:cxnLst>
                <a:cxn ang="0">
                  <a:pos x="T0" y="T1"/>
                </a:cxn>
                <a:cxn ang="0">
                  <a:pos x="T2" y="T3"/>
                </a:cxn>
                <a:cxn ang="0">
                  <a:pos x="T4" y="T5"/>
                </a:cxn>
                <a:cxn ang="0">
                  <a:pos x="T6" y="T7"/>
                </a:cxn>
              </a:cxnLst>
              <a:rect l="0" t="0" r="r" b="b"/>
              <a:pathLst>
                <a:path w="286" h="645">
                  <a:moveTo>
                    <a:pt x="286" y="645"/>
                  </a:moveTo>
                  <a:cubicBezTo>
                    <a:pt x="167" y="471"/>
                    <a:pt x="62" y="257"/>
                    <a:pt x="0" y="0"/>
                  </a:cubicBezTo>
                  <a:cubicBezTo>
                    <a:pt x="0" y="0"/>
                    <a:pt x="14" y="282"/>
                    <a:pt x="166" y="645"/>
                  </a:cubicBezTo>
                  <a:lnTo>
                    <a:pt x="286" y="645"/>
                  </a:lnTo>
                  <a:close/>
                </a:path>
              </a:pathLst>
            </a:custGeom>
            <a:solidFill>
              <a:srgbClr val="ABD5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8">
              <a:extLst>
                <a:ext uri="{FF2B5EF4-FFF2-40B4-BE49-F238E27FC236}">
                  <a16:creationId xmlns:a16="http://schemas.microsoft.com/office/drawing/2014/main" id="{C56BF0CE-675F-2843-9DC8-6B125000A55E}"/>
                </a:ext>
              </a:extLst>
            </p:cNvPr>
            <p:cNvSpPr>
              <a:spLocks noEditPoints="1"/>
            </p:cNvSpPr>
            <p:nvPr/>
          </p:nvSpPr>
          <p:spPr bwMode="auto">
            <a:xfrm>
              <a:off x="516442" y="1794"/>
              <a:ext cx="3799633" cy="6862737"/>
            </a:xfrm>
            <a:custGeom>
              <a:avLst/>
              <a:gdLst>
                <a:gd name="T0" fmla="*/ 17 w 1195"/>
                <a:gd name="T1" fmla="*/ 1314 h 2162"/>
                <a:gd name="T2" fmla="*/ 363 w 1195"/>
                <a:gd name="T3" fmla="*/ 2161 h 2162"/>
                <a:gd name="T4" fmla="*/ 1195 w 1195"/>
                <a:gd name="T5" fmla="*/ 2161 h 2162"/>
                <a:gd name="T6" fmla="*/ 957 w 1195"/>
                <a:gd name="T7" fmla="*/ 1903 h 2162"/>
                <a:gd name="T8" fmla="*/ 673 w 1195"/>
                <a:gd name="T9" fmla="*/ 1314 h 2162"/>
                <a:gd name="T10" fmla="*/ 17 w 1195"/>
                <a:gd name="T11" fmla="*/ 1314 h 2162"/>
                <a:gd name="T12" fmla="*/ 595 w 1195"/>
                <a:gd name="T13" fmla="*/ 916 h 2162"/>
                <a:gd name="T14" fmla="*/ 727 w 1195"/>
                <a:gd name="T15" fmla="*/ 0 h 2162"/>
                <a:gd name="T16" fmla="*/ 277 w 1195"/>
                <a:gd name="T17" fmla="*/ 0 h 2162"/>
                <a:gd name="T18" fmla="*/ 128 w 1195"/>
                <a:gd name="T19" fmla="*/ 299 h 2162"/>
                <a:gd name="T20" fmla="*/ 0 w 1195"/>
                <a:gd name="T21" fmla="*/ 916 h 2162"/>
                <a:gd name="T22" fmla="*/ 595 w 1195"/>
                <a:gd name="T23" fmla="*/ 916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5" h="2162">
                  <a:moveTo>
                    <a:pt x="17" y="1314"/>
                  </a:moveTo>
                  <a:cubicBezTo>
                    <a:pt x="55" y="1581"/>
                    <a:pt x="154" y="1875"/>
                    <a:pt x="363" y="2161"/>
                  </a:cubicBezTo>
                  <a:cubicBezTo>
                    <a:pt x="364" y="2162"/>
                    <a:pt x="1195" y="2161"/>
                    <a:pt x="1195" y="2161"/>
                  </a:cubicBezTo>
                  <a:cubicBezTo>
                    <a:pt x="1115" y="2085"/>
                    <a:pt x="1036" y="2000"/>
                    <a:pt x="957" y="1903"/>
                  </a:cubicBezTo>
                  <a:cubicBezTo>
                    <a:pt x="957" y="1903"/>
                    <a:pt x="783" y="1678"/>
                    <a:pt x="673" y="1314"/>
                  </a:cubicBezTo>
                  <a:lnTo>
                    <a:pt x="17" y="1314"/>
                  </a:lnTo>
                  <a:close/>
                  <a:moveTo>
                    <a:pt x="595" y="916"/>
                  </a:moveTo>
                  <a:cubicBezTo>
                    <a:pt x="569" y="645"/>
                    <a:pt x="595" y="334"/>
                    <a:pt x="727" y="0"/>
                  </a:cubicBezTo>
                  <a:cubicBezTo>
                    <a:pt x="277" y="0"/>
                    <a:pt x="277" y="0"/>
                    <a:pt x="277" y="0"/>
                  </a:cubicBezTo>
                  <a:cubicBezTo>
                    <a:pt x="222" y="94"/>
                    <a:pt x="175" y="190"/>
                    <a:pt x="128" y="299"/>
                  </a:cubicBezTo>
                  <a:cubicBezTo>
                    <a:pt x="128" y="299"/>
                    <a:pt x="20" y="551"/>
                    <a:pt x="0" y="916"/>
                  </a:cubicBezTo>
                  <a:lnTo>
                    <a:pt x="595" y="916"/>
                  </a:lnTo>
                  <a:close/>
                </a:path>
              </a:pathLst>
            </a:custGeom>
            <a:gradFill>
              <a:gsLst>
                <a:gs pos="0">
                  <a:srgbClr val="AAE3F7"/>
                </a:gs>
                <a:gs pos="81000">
                  <a:srgbClr val="52B3D9"/>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54260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decel="50000" fill="hold" nodeType="withEffect">
                                  <p:stCondLst>
                                    <p:cond delay="0"/>
                                  </p:stCondLst>
                                  <p:childTnLst>
                                    <p:animMotion origin="layout" path="M 5.55112E-17 0 L 0.12383 0 " pathEditMode="relative" rAng="0" ptsTypes="AA">
                                      <p:cBhvr>
                                        <p:cTn id="6" dur="40000" fill="hold"/>
                                        <p:tgtEl>
                                          <p:spTgt spid="9"/>
                                        </p:tgtEl>
                                        <p:attrNameLst>
                                          <p:attrName>ppt_x</p:attrName>
                                          <p:attrName>ppt_y</p:attrName>
                                        </p:attrNameLst>
                                      </p:cBhvr>
                                      <p:rCtr x="6185" y="0"/>
                                    </p:animMotion>
                                  </p:childTnLst>
                                </p:cTn>
                              </p:par>
                              <p:par>
                                <p:cTn id="7" presetID="0" presetClass="path" presetSubtype="0" accel="50000" decel="50000" fill="hold" nodeType="withEffect">
                                  <p:stCondLst>
                                    <p:cond delay="0"/>
                                  </p:stCondLst>
                                  <p:childTnLst>
                                    <p:animMotion origin="layout" path="M -0.22669 -0.35463 L -0.15169 -0.2213 " pathEditMode="relative" ptsTypes="AA">
                                      <p:cBhvr>
                                        <p:cTn id="8" dur="21500" spd="-100000" fill="hold"/>
                                        <p:tgtEl>
                                          <p:spTgt spid="30"/>
                                        </p:tgtEl>
                                        <p:attrNameLst>
                                          <p:attrName>ppt_x</p:attrName>
                                          <p:attrName>ppt_y</p:attrName>
                                        </p:attrNameLst>
                                      </p:cBhvr>
                                    </p:animMotion>
                                  </p:childTnLst>
                                </p:cTn>
                              </p:par>
                              <p:par>
                                <p:cTn id="9" presetID="35" presetClass="path" presetSubtype="0" accel="50000" decel="50000" fill="hold" nodeType="withEffect">
                                  <p:stCondLst>
                                    <p:cond delay="0"/>
                                  </p:stCondLst>
                                  <p:childTnLst>
                                    <p:animMotion origin="layout" path="M 1.66667E-6 1.85185E-6 L -0.02878 1.85185E-6 " pathEditMode="relative" rAng="0" ptsTypes="AA">
                                      <p:cBhvr>
                                        <p:cTn id="10" dur="10000" fill="hold"/>
                                        <p:tgtEl>
                                          <p:spTgt spid="32"/>
                                        </p:tgtEl>
                                        <p:attrNameLst>
                                          <p:attrName>ppt_x</p:attrName>
                                          <p:attrName>ppt_y</p:attrName>
                                        </p:attrNameLst>
                                      </p:cBhvr>
                                      <p:rCtr x="-1445" y="0"/>
                                    </p:animMotion>
                                  </p:childTnLst>
                                </p:cTn>
                              </p:par>
                              <p:par>
                                <p:cTn id="11" presetID="35" presetClass="path" presetSubtype="0" decel="50000" fill="hold" nodeType="withEffect">
                                  <p:stCondLst>
                                    <p:cond delay="0"/>
                                  </p:stCondLst>
                                  <p:childTnLst>
                                    <p:animMotion origin="layout" path="M 1.45833E-6 -1.48148E-6 L -0.04323 -0.01898 " pathEditMode="relative" rAng="0" ptsTypes="AA">
                                      <p:cBhvr>
                                        <p:cTn id="12" dur="20000" fill="hold"/>
                                        <p:tgtEl>
                                          <p:spTgt spid="22"/>
                                        </p:tgtEl>
                                        <p:attrNameLst>
                                          <p:attrName>ppt_x</p:attrName>
                                          <p:attrName>ppt_y</p:attrName>
                                        </p:attrNameLst>
                                      </p:cBhvr>
                                      <p:rCtr x="-2161" y="-949"/>
                                    </p:animMotion>
                                  </p:childTnLst>
                                </p:cTn>
                              </p:par>
                              <p:par>
                                <p:cTn id="13" presetID="0" presetClass="path" presetSubtype="0" decel="50000" fill="hold" nodeType="withEffect">
                                  <p:stCondLst>
                                    <p:cond delay="0"/>
                                  </p:stCondLst>
                                  <p:childTnLst>
                                    <p:animMotion origin="layout" path="M -1.25E-6 -2.59259E-6 L -0.04583 -0.06852 " pathEditMode="relative" rAng="0" ptsTypes="AA">
                                      <p:cBhvr>
                                        <p:cTn id="14" dur="16000" fill="hold"/>
                                        <p:tgtEl>
                                          <p:spTgt spid="23"/>
                                        </p:tgtEl>
                                        <p:attrNameLst>
                                          <p:attrName>ppt_x</p:attrName>
                                          <p:attrName>ppt_y</p:attrName>
                                        </p:attrNameLst>
                                      </p:cBhvr>
                                      <p:rCtr x="-2292"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424">
          <p15:clr>
            <a:srgbClr val="FBAE40"/>
          </p15:clr>
        </p15:guide>
        <p15:guide id="2" pos="336">
          <p15:clr>
            <a:srgbClr val="FBAE40"/>
          </p15:clr>
        </p15:guide>
        <p15:guide id="3" orient="horz" pos="2040">
          <p15:clr>
            <a:srgbClr val="FBAE40"/>
          </p15:clr>
        </p15:guide>
        <p15:guide id="4" pos="2376">
          <p15:clr>
            <a:srgbClr val="FBAE40"/>
          </p15:clr>
        </p15:guide>
        <p15:guide id="5" orient="horz" pos="26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590A7-7E54-2D41-9F43-B8FD4977CB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F9B96F-523A-0443-8C6F-8DFAF54D9EC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88B55B-102D-3B40-B32B-5145CE1DA61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79206C-49AC-4040-9C5C-017EE760A83C}"/>
              </a:ext>
            </a:extLst>
          </p:cNvPr>
          <p:cNvSpPr>
            <a:spLocks noGrp="1"/>
          </p:cNvSpPr>
          <p:nvPr>
            <p:ph type="dt" sz="half" idx="10"/>
          </p:nvPr>
        </p:nvSpPr>
        <p:spPr/>
        <p:txBody>
          <a:bodyPr/>
          <a:lstStyle>
            <a:lvl1pPr>
              <a:defRPr>
                <a:solidFill>
                  <a:srgbClr val="33CDFF"/>
                </a:solidFill>
              </a:defRPr>
            </a:lvl1pPr>
          </a:lstStyle>
          <a:p>
            <a:fld id="{7099B86D-B6EA-BD47-A856-6A059EA40DC2}" type="datetime1">
              <a:rPr lang="en-US" smtClean="0"/>
              <a:t>3/23/22</a:t>
            </a:fld>
            <a:endParaRPr lang="en-US"/>
          </a:p>
        </p:txBody>
      </p:sp>
      <p:sp>
        <p:nvSpPr>
          <p:cNvPr id="6" name="Footer Placeholder 5">
            <a:extLst>
              <a:ext uri="{FF2B5EF4-FFF2-40B4-BE49-F238E27FC236}">
                <a16:creationId xmlns:a16="http://schemas.microsoft.com/office/drawing/2014/main" id="{A6FB520F-4F16-3E49-A800-72C14F01F3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087BC7-6FAC-2245-9DB7-6747FA2B2112}"/>
              </a:ext>
            </a:extLst>
          </p:cNvPr>
          <p:cNvSpPr>
            <a:spLocks noGrp="1"/>
          </p:cNvSpPr>
          <p:nvPr>
            <p:ph type="sldNum" sz="quarter" idx="12"/>
          </p:nvPr>
        </p:nvSpPr>
        <p:spPr/>
        <p:txBody>
          <a:bodyPr/>
          <a:lstStyle/>
          <a:p>
            <a:fld id="{2E8C51FE-49D9-314D-9957-ABBF7DDE8782}" type="slidenum">
              <a:rPr lang="en-US" smtClean="0"/>
              <a:t>‹#›</a:t>
            </a:fld>
            <a:endParaRPr lang="en-US"/>
          </a:p>
        </p:txBody>
      </p:sp>
    </p:spTree>
    <p:extLst>
      <p:ext uri="{BB962C8B-B14F-4D97-AF65-F5344CB8AC3E}">
        <p14:creationId xmlns:p14="http://schemas.microsoft.com/office/powerpoint/2010/main" val="174374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B653-13F7-2542-8EE2-E909339391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5C621A-F72C-144B-A0BE-6B1E2CBE1A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B63F2F3-1511-2942-895C-679AA3AAFFA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7D5D2A-69A5-F545-A96E-9C6E34036D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CC11A84-14CC-7441-BFAB-6E2358C0565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DBE683-10D6-5E4C-A14B-401DDDE8973F}"/>
              </a:ext>
            </a:extLst>
          </p:cNvPr>
          <p:cNvSpPr>
            <a:spLocks noGrp="1"/>
          </p:cNvSpPr>
          <p:nvPr>
            <p:ph type="dt" sz="half" idx="10"/>
          </p:nvPr>
        </p:nvSpPr>
        <p:spPr/>
        <p:txBody>
          <a:bodyPr/>
          <a:lstStyle>
            <a:lvl1pPr>
              <a:defRPr>
                <a:solidFill>
                  <a:srgbClr val="33CDFF"/>
                </a:solidFill>
              </a:defRPr>
            </a:lvl1pPr>
          </a:lstStyle>
          <a:p>
            <a:fld id="{6ED6B27A-6332-D742-BD07-6CDDD9520A9F}" type="datetime1">
              <a:rPr lang="en-US" smtClean="0"/>
              <a:t>3/23/22</a:t>
            </a:fld>
            <a:endParaRPr lang="en-US"/>
          </a:p>
        </p:txBody>
      </p:sp>
      <p:sp>
        <p:nvSpPr>
          <p:cNvPr id="8" name="Footer Placeholder 7">
            <a:extLst>
              <a:ext uri="{FF2B5EF4-FFF2-40B4-BE49-F238E27FC236}">
                <a16:creationId xmlns:a16="http://schemas.microsoft.com/office/drawing/2014/main" id="{B084E5D5-8292-8443-8912-01DF310377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4F0886-7F3E-C54F-B264-98655F014541}"/>
              </a:ext>
            </a:extLst>
          </p:cNvPr>
          <p:cNvSpPr>
            <a:spLocks noGrp="1"/>
          </p:cNvSpPr>
          <p:nvPr>
            <p:ph type="sldNum" sz="quarter" idx="12"/>
          </p:nvPr>
        </p:nvSpPr>
        <p:spPr/>
        <p:txBody>
          <a:bodyPr/>
          <a:lstStyle/>
          <a:p>
            <a:fld id="{2E8C51FE-49D9-314D-9957-ABBF7DDE8782}" type="slidenum">
              <a:rPr lang="en-US" smtClean="0"/>
              <a:t>‹#›</a:t>
            </a:fld>
            <a:endParaRPr lang="en-US"/>
          </a:p>
        </p:txBody>
      </p:sp>
    </p:spTree>
    <p:extLst>
      <p:ext uri="{BB962C8B-B14F-4D97-AF65-F5344CB8AC3E}">
        <p14:creationId xmlns:p14="http://schemas.microsoft.com/office/powerpoint/2010/main" val="256125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2573F-6CD2-E446-AEA2-04B4E6EF41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93DDD8-9AAD-E645-821D-592BCEBFBC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DEC770-B8D0-7D44-8C06-45E23230FB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3C1D6F7-2876-CB4E-BA7E-98A093117EAA}"/>
              </a:ext>
            </a:extLst>
          </p:cNvPr>
          <p:cNvSpPr>
            <a:spLocks noGrp="1"/>
          </p:cNvSpPr>
          <p:nvPr>
            <p:ph type="dt" sz="half" idx="10"/>
          </p:nvPr>
        </p:nvSpPr>
        <p:spPr/>
        <p:txBody>
          <a:bodyPr/>
          <a:lstStyle>
            <a:lvl1pPr>
              <a:defRPr>
                <a:solidFill>
                  <a:srgbClr val="33CDFF"/>
                </a:solidFill>
              </a:defRPr>
            </a:lvl1pPr>
          </a:lstStyle>
          <a:p>
            <a:fld id="{CA837742-C82E-964C-9C2C-C220156EEFAD}" type="datetime1">
              <a:rPr lang="en-US" smtClean="0"/>
              <a:t>3/23/22</a:t>
            </a:fld>
            <a:endParaRPr lang="en-US"/>
          </a:p>
        </p:txBody>
      </p:sp>
      <p:sp>
        <p:nvSpPr>
          <p:cNvPr id="6" name="Footer Placeholder 5">
            <a:extLst>
              <a:ext uri="{FF2B5EF4-FFF2-40B4-BE49-F238E27FC236}">
                <a16:creationId xmlns:a16="http://schemas.microsoft.com/office/drawing/2014/main" id="{CDB64A94-44FC-5E4D-9BA4-F7C5CBE856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998A61-2626-EC4B-AC9E-DB0EECA2054F}"/>
              </a:ext>
            </a:extLst>
          </p:cNvPr>
          <p:cNvSpPr>
            <a:spLocks noGrp="1"/>
          </p:cNvSpPr>
          <p:nvPr>
            <p:ph type="sldNum" sz="quarter" idx="12"/>
          </p:nvPr>
        </p:nvSpPr>
        <p:spPr/>
        <p:txBody>
          <a:bodyPr/>
          <a:lstStyle/>
          <a:p>
            <a:fld id="{2E8C51FE-49D9-314D-9957-ABBF7DDE8782}" type="slidenum">
              <a:rPr lang="en-US" smtClean="0"/>
              <a:t>‹#›</a:t>
            </a:fld>
            <a:endParaRPr lang="en-US"/>
          </a:p>
        </p:txBody>
      </p:sp>
    </p:spTree>
    <p:extLst>
      <p:ext uri="{BB962C8B-B14F-4D97-AF65-F5344CB8AC3E}">
        <p14:creationId xmlns:p14="http://schemas.microsoft.com/office/powerpoint/2010/main" val="723204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FC11-1DC9-1F44-A501-A122E38B9E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7F112A-7039-A044-BBB7-19B07AA052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6E76F1-988B-A349-A7F8-1C95567498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022A3D-F197-0240-B9FB-64FA8D239FCE}"/>
              </a:ext>
            </a:extLst>
          </p:cNvPr>
          <p:cNvSpPr>
            <a:spLocks noGrp="1"/>
          </p:cNvSpPr>
          <p:nvPr>
            <p:ph type="dt" sz="half" idx="10"/>
          </p:nvPr>
        </p:nvSpPr>
        <p:spPr/>
        <p:txBody>
          <a:bodyPr/>
          <a:lstStyle>
            <a:lvl1pPr>
              <a:defRPr>
                <a:solidFill>
                  <a:srgbClr val="33CDFF"/>
                </a:solidFill>
              </a:defRPr>
            </a:lvl1pPr>
          </a:lstStyle>
          <a:p>
            <a:fld id="{EE0016D8-A082-EA4E-8E8D-9BB3C30974F4}" type="datetime1">
              <a:rPr lang="en-US" smtClean="0"/>
              <a:t>3/23/22</a:t>
            </a:fld>
            <a:endParaRPr lang="en-US"/>
          </a:p>
        </p:txBody>
      </p:sp>
      <p:sp>
        <p:nvSpPr>
          <p:cNvPr id="6" name="Footer Placeholder 5">
            <a:extLst>
              <a:ext uri="{FF2B5EF4-FFF2-40B4-BE49-F238E27FC236}">
                <a16:creationId xmlns:a16="http://schemas.microsoft.com/office/drawing/2014/main" id="{837AD987-1A3B-EA45-8288-4FF05FA61C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4E646E-5FCF-704C-A828-129A071DEA8A}"/>
              </a:ext>
            </a:extLst>
          </p:cNvPr>
          <p:cNvSpPr>
            <a:spLocks noGrp="1"/>
          </p:cNvSpPr>
          <p:nvPr>
            <p:ph type="sldNum" sz="quarter" idx="12"/>
          </p:nvPr>
        </p:nvSpPr>
        <p:spPr/>
        <p:txBody>
          <a:bodyPr/>
          <a:lstStyle/>
          <a:p>
            <a:fld id="{2E8C51FE-49D9-314D-9957-ABBF7DDE8782}" type="slidenum">
              <a:rPr lang="en-US" smtClean="0"/>
              <a:t>‹#›</a:t>
            </a:fld>
            <a:endParaRPr lang="en-US"/>
          </a:p>
        </p:txBody>
      </p:sp>
    </p:spTree>
    <p:extLst>
      <p:ext uri="{BB962C8B-B14F-4D97-AF65-F5344CB8AC3E}">
        <p14:creationId xmlns:p14="http://schemas.microsoft.com/office/powerpoint/2010/main" val="159775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71CB2-6C06-A944-AB99-307A4B017B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90C05E-DB0B-2C43-8871-0E8EEA3DB94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15FB7B-95D2-9B44-B7CD-BD3422A58F9C}"/>
              </a:ext>
            </a:extLst>
          </p:cNvPr>
          <p:cNvSpPr>
            <a:spLocks noGrp="1"/>
          </p:cNvSpPr>
          <p:nvPr>
            <p:ph type="dt" sz="half" idx="10"/>
          </p:nvPr>
        </p:nvSpPr>
        <p:spPr/>
        <p:txBody>
          <a:bodyPr/>
          <a:lstStyle>
            <a:lvl1pPr>
              <a:defRPr>
                <a:solidFill>
                  <a:srgbClr val="33CDFF"/>
                </a:solidFill>
              </a:defRPr>
            </a:lvl1pPr>
          </a:lstStyle>
          <a:p>
            <a:fld id="{DBC7AEF5-D0E7-9346-A8F7-B0DB3493E8AC}" type="datetime1">
              <a:rPr lang="en-US" smtClean="0"/>
              <a:t>3/23/22</a:t>
            </a:fld>
            <a:endParaRPr lang="en-US"/>
          </a:p>
        </p:txBody>
      </p:sp>
      <p:sp>
        <p:nvSpPr>
          <p:cNvPr id="5" name="Footer Placeholder 4">
            <a:extLst>
              <a:ext uri="{FF2B5EF4-FFF2-40B4-BE49-F238E27FC236}">
                <a16:creationId xmlns:a16="http://schemas.microsoft.com/office/drawing/2014/main" id="{6D5D936A-402E-2643-BC23-9FFDBB718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003F8D-4C62-8246-A9C9-F567613401DD}"/>
              </a:ext>
            </a:extLst>
          </p:cNvPr>
          <p:cNvSpPr>
            <a:spLocks noGrp="1"/>
          </p:cNvSpPr>
          <p:nvPr>
            <p:ph type="sldNum" sz="quarter" idx="12"/>
          </p:nvPr>
        </p:nvSpPr>
        <p:spPr/>
        <p:txBody>
          <a:bodyPr/>
          <a:lstStyle/>
          <a:p>
            <a:fld id="{2E8C51FE-49D9-314D-9957-ABBF7DDE8782}" type="slidenum">
              <a:rPr lang="en-US" smtClean="0"/>
              <a:t>‹#›</a:t>
            </a:fld>
            <a:endParaRPr lang="en-US"/>
          </a:p>
        </p:txBody>
      </p:sp>
    </p:spTree>
    <p:extLst>
      <p:ext uri="{BB962C8B-B14F-4D97-AF65-F5344CB8AC3E}">
        <p14:creationId xmlns:p14="http://schemas.microsoft.com/office/powerpoint/2010/main" val="257530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305B7A-0DA0-914C-BF32-308B0A1D37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38B2C1-3648-864E-BE9D-6955702B70F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BBA409-A439-7946-849E-1C52DE1E2024}"/>
              </a:ext>
            </a:extLst>
          </p:cNvPr>
          <p:cNvSpPr>
            <a:spLocks noGrp="1"/>
          </p:cNvSpPr>
          <p:nvPr>
            <p:ph type="dt" sz="half" idx="10"/>
          </p:nvPr>
        </p:nvSpPr>
        <p:spPr/>
        <p:txBody>
          <a:bodyPr/>
          <a:lstStyle/>
          <a:p>
            <a:fld id="{D72E876E-E995-004E-A668-C18228520815}" type="datetime1">
              <a:rPr lang="en-US" smtClean="0"/>
              <a:t>3/23/22</a:t>
            </a:fld>
            <a:endParaRPr lang="en-US"/>
          </a:p>
        </p:txBody>
      </p:sp>
      <p:sp>
        <p:nvSpPr>
          <p:cNvPr id="5" name="Footer Placeholder 4">
            <a:extLst>
              <a:ext uri="{FF2B5EF4-FFF2-40B4-BE49-F238E27FC236}">
                <a16:creationId xmlns:a16="http://schemas.microsoft.com/office/drawing/2014/main" id="{C4645A88-8207-164E-BEE0-99140ED4EF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24272-4864-7D45-9A42-761E1FA3DF97}"/>
              </a:ext>
            </a:extLst>
          </p:cNvPr>
          <p:cNvSpPr>
            <a:spLocks noGrp="1"/>
          </p:cNvSpPr>
          <p:nvPr>
            <p:ph type="sldNum" sz="quarter" idx="12"/>
          </p:nvPr>
        </p:nvSpPr>
        <p:spPr/>
        <p:txBody>
          <a:bodyPr/>
          <a:lstStyle/>
          <a:p>
            <a:fld id="{2E8C51FE-49D9-314D-9957-ABBF7DDE8782}" type="slidenum">
              <a:rPr lang="en-US" smtClean="0"/>
              <a:t>‹#›</a:t>
            </a:fld>
            <a:endParaRPr lang="en-US"/>
          </a:p>
        </p:txBody>
      </p:sp>
    </p:spTree>
    <p:extLst>
      <p:ext uri="{BB962C8B-B14F-4D97-AF65-F5344CB8AC3E}">
        <p14:creationId xmlns:p14="http://schemas.microsoft.com/office/powerpoint/2010/main" val="386807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59C7A6-D5D7-AB4F-B44F-E7FCF674CF85}"/>
              </a:ext>
            </a:extLst>
          </p:cNvPr>
          <p:cNvPicPr>
            <a:picLocks noChangeAspect="1"/>
          </p:cNvPicPr>
          <p:nvPr userDrawn="1"/>
        </p:nvPicPr>
        <p:blipFill>
          <a:blip r:embed="rId2"/>
          <a:stretch>
            <a:fillRect/>
          </a:stretch>
        </p:blipFill>
        <p:spPr>
          <a:xfrm>
            <a:off x="-1524000" y="0"/>
            <a:ext cx="13716000" cy="6858000"/>
          </a:xfrm>
          <a:prstGeom prst="rect">
            <a:avLst/>
          </a:prstGeom>
        </p:spPr>
      </p:pic>
      <p:sp>
        <p:nvSpPr>
          <p:cNvPr id="4" name="Date Placeholder 3">
            <a:extLst>
              <a:ext uri="{FF2B5EF4-FFF2-40B4-BE49-F238E27FC236}">
                <a16:creationId xmlns:a16="http://schemas.microsoft.com/office/drawing/2014/main" id="{EBD2CE19-A11D-D94C-B77D-57C122F2BE9C}"/>
              </a:ext>
            </a:extLst>
          </p:cNvPr>
          <p:cNvSpPr>
            <a:spLocks noGrp="1"/>
          </p:cNvSpPr>
          <p:nvPr>
            <p:ph type="dt" sz="half" idx="10"/>
          </p:nvPr>
        </p:nvSpPr>
        <p:spPr/>
        <p:txBody>
          <a:bodyPr/>
          <a:lstStyle/>
          <a:p>
            <a:fld id="{372CC95E-30A4-D744-8BC0-DDA2BE0BB564}" type="datetime1">
              <a:rPr lang="en-US" smtClean="0"/>
              <a:t>3/23/22</a:t>
            </a:fld>
            <a:endParaRPr lang="en-US"/>
          </a:p>
        </p:txBody>
      </p:sp>
      <p:sp>
        <p:nvSpPr>
          <p:cNvPr id="5" name="Footer Placeholder 4">
            <a:extLst>
              <a:ext uri="{FF2B5EF4-FFF2-40B4-BE49-F238E27FC236}">
                <a16:creationId xmlns:a16="http://schemas.microsoft.com/office/drawing/2014/main" id="{4F8FFF24-A506-454C-A791-5E9C3C843D72}"/>
              </a:ext>
            </a:extLst>
          </p:cNvPr>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a:extLst>
              <a:ext uri="{FF2B5EF4-FFF2-40B4-BE49-F238E27FC236}">
                <a16:creationId xmlns:a16="http://schemas.microsoft.com/office/drawing/2014/main" id="{9DD89AD3-FDEB-FB43-85E2-1EB84C13A1CA}"/>
              </a:ext>
            </a:extLst>
          </p:cNvPr>
          <p:cNvSpPr>
            <a:spLocks noGrp="1"/>
          </p:cNvSpPr>
          <p:nvPr>
            <p:ph type="sldNum" sz="quarter" idx="12"/>
          </p:nvPr>
        </p:nvSpPr>
        <p:spPr/>
        <p:txBody>
          <a:bodyPr/>
          <a:lstStyle/>
          <a:p>
            <a:fld id="{2E8C51FE-49D9-314D-9957-ABBF7DDE8782}" type="slidenum">
              <a:rPr lang="en-US" smtClean="0"/>
              <a:t>‹#›</a:t>
            </a:fld>
            <a:endParaRPr lang="en-US"/>
          </a:p>
        </p:txBody>
      </p:sp>
      <p:pic>
        <p:nvPicPr>
          <p:cNvPr id="23" name="Picture 22">
            <a:extLst>
              <a:ext uri="{FF2B5EF4-FFF2-40B4-BE49-F238E27FC236}">
                <a16:creationId xmlns:a16="http://schemas.microsoft.com/office/drawing/2014/main" id="{9F6BF381-EC61-6849-8D46-8B15029926B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842220" y="2930504"/>
            <a:ext cx="4907929" cy="4409468"/>
          </a:xfrm>
          <a:prstGeom prst="rect">
            <a:avLst/>
          </a:prstGeom>
        </p:spPr>
      </p:pic>
      <p:grpSp>
        <p:nvGrpSpPr>
          <p:cNvPr id="32" name="Group 31">
            <a:extLst>
              <a:ext uri="{FF2B5EF4-FFF2-40B4-BE49-F238E27FC236}">
                <a16:creationId xmlns:a16="http://schemas.microsoft.com/office/drawing/2014/main" id="{AF570B87-6A33-6D43-B8E5-2F92176EA5DD}"/>
              </a:ext>
            </a:extLst>
          </p:cNvPr>
          <p:cNvGrpSpPr/>
          <p:nvPr userDrawn="1"/>
        </p:nvGrpSpPr>
        <p:grpSpPr>
          <a:xfrm>
            <a:off x="4150530" y="528603"/>
            <a:ext cx="4932340" cy="2120900"/>
            <a:chOff x="3761206" y="725010"/>
            <a:chExt cx="4932340" cy="2120900"/>
          </a:xfrm>
        </p:grpSpPr>
        <p:pic>
          <p:nvPicPr>
            <p:cNvPr id="15" name="Picture 14">
              <a:extLst>
                <a:ext uri="{FF2B5EF4-FFF2-40B4-BE49-F238E27FC236}">
                  <a16:creationId xmlns:a16="http://schemas.microsoft.com/office/drawing/2014/main" id="{18470524-0B5B-5A46-A813-150DCBD6129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088255" y="930910"/>
              <a:ext cx="787400" cy="774700"/>
            </a:xfrm>
            <a:prstGeom prst="rect">
              <a:avLst/>
            </a:prstGeom>
          </p:spPr>
        </p:pic>
        <p:pic>
          <p:nvPicPr>
            <p:cNvPr id="17" name="Picture 16">
              <a:extLst>
                <a:ext uri="{FF2B5EF4-FFF2-40B4-BE49-F238E27FC236}">
                  <a16:creationId xmlns:a16="http://schemas.microsoft.com/office/drawing/2014/main" id="{588C8E61-000C-D042-B85F-063A438D112E}"/>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20357980">
              <a:off x="6559946" y="725010"/>
              <a:ext cx="2133600" cy="2120900"/>
            </a:xfrm>
            <a:prstGeom prst="rect">
              <a:avLst/>
            </a:prstGeom>
          </p:spPr>
        </p:pic>
        <p:pic>
          <p:nvPicPr>
            <p:cNvPr id="19" name="Picture 18">
              <a:extLst>
                <a:ext uri="{FF2B5EF4-FFF2-40B4-BE49-F238E27FC236}">
                  <a16:creationId xmlns:a16="http://schemas.microsoft.com/office/drawing/2014/main" id="{1A39668C-655F-F745-8FBC-0FE3FABD3DAE}"/>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761206" y="2026497"/>
              <a:ext cx="1028700" cy="635000"/>
            </a:xfrm>
            <a:prstGeom prst="rect">
              <a:avLst/>
            </a:prstGeom>
          </p:spPr>
        </p:pic>
      </p:grpSp>
      <p:pic>
        <p:nvPicPr>
          <p:cNvPr id="21" name="Picture 20">
            <a:extLst>
              <a:ext uri="{FF2B5EF4-FFF2-40B4-BE49-F238E27FC236}">
                <a16:creationId xmlns:a16="http://schemas.microsoft.com/office/drawing/2014/main" id="{6EB35260-6306-BC40-B650-C58F4BFD897E}"/>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9142390" y="304799"/>
            <a:ext cx="2769575" cy="840423"/>
          </a:xfrm>
          <a:prstGeom prst="rect">
            <a:avLst/>
          </a:prstGeom>
        </p:spPr>
      </p:pic>
      <p:sp>
        <p:nvSpPr>
          <p:cNvPr id="3" name="Subtitle 2">
            <a:extLst>
              <a:ext uri="{FF2B5EF4-FFF2-40B4-BE49-F238E27FC236}">
                <a16:creationId xmlns:a16="http://schemas.microsoft.com/office/drawing/2014/main" id="{AE77D0F7-4A6B-4045-B534-3DB6A60EA85B}"/>
              </a:ext>
            </a:extLst>
          </p:cNvPr>
          <p:cNvSpPr>
            <a:spLocks noGrp="1"/>
          </p:cNvSpPr>
          <p:nvPr userDrawn="1">
            <p:ph type="subTitle" idx="1" hasCustomPrompt="1"/>
          </p:nvPr>
        </p:nvSpPr>
        <p:spPr>
          <a:xfrm>
            <a:off x="1581810" y="4098400"/>
            <a:ext cx="4348566" cy="1431161"/>
          </a:xfrm>
        </p:spPr>
        <p:txBody>
          <a:bodyPr wrap="square">
            <a:spAutoFit/>
          </a:bodyPr>
          <a:lstStyle>
            <a:lvl1pPr marL="0" indent="0" algn="l">
              <a:buNone/>
              <a:defRPr sz="1800" b="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spcBef>
                <a:spcPts val="400"/>
              </a:spcBef>
            </a:pPr>
            <a:r>
              <a:rPr lang="en-US" b="1"/>
              <a:t>PRESENTER NAME</a:t>
            </a:r>
          </a:p>
          <a:p>
            <a:pPr>
              <a:spcBef>
                <a:spcPts val="400"/>
              </a:spcBef>
            </a:pPr>
            <a:r>
              <a:rPr lang="en-US"/>
              <a:t>Title</a:t>
            </a:r>
          </a:p>
          <a:p>
            <a:pPr>
              <a:spcBef>
                <a:spcPts val="400"/>
              </a:spcBef>
            </a:pPr>
            <a:r>
              <a:rPr lang="en-US"/>
              <a:t>Date</a:t>
            </a:r>
          </a:p>
          <a:p>
            <a:r>
              <a:rPr lang="en-US"/>
              <a:t> </a:t>
            </a:r>
          </a:p>
        </p:txBody>
      </p:sp>
      <p:pic>
        <p:nvPicPr>
          <p:cNvPr id="30" name="Picture 29">
            <a:extLst>
              <a:ext uri="{FF2B5EF4-FFF2-40B4-BE49-F238E27FC236}">
                <a16:creationId xmlns:a16="http://schemas.microsoft.com/office/drawing/2014/main" id="{F692E3A0-72B3-2244-99BB-9447B75D90C4}"/>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12207890" y="6075666"/>
            <a:ext cx="2755900" cy="3365500"/>
          </a:xfrm>
          <a:prstGeom prst="rect">
            <a:avLst/>
          </a:prstGeom>
        </p:spPr>
      </p:pic>
      <p:pic>
        <p:nvPicPr>
          <p:cNvPr id="22" name="Picture 21">
            <a:extLst>
              <a:ext uri="{FF2B5EF4-FFF2-40B4-BE49-F238E27FC236}">
                <a16:creationId xmlns:a16="http://schemas.microsoft.com/office/drawing/2014/main" id="{C09D3622-563B-A444-94C9-1DB71C797B96}"/>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5132957" y="5797540"/>
            <a:ext cx="838200" cy="838200"/>
          </a:xfrm>
          <a:prstGeom prst="rect">
            <a:avLst/>
          </a:prstGeom>
        </p:spPr>
      </p:pic>
      <p:grpSp>
        <p:nvGrpSpPr>
          <p:cNvPr id="20" name="Group 19">
            <a:extLst>
              <a:ext uri="{FF2B5EF4-FFF2-40B4-BE49-F238E27FC236}">
                <a16:creationId xmlns:a16="http://schemas.microsoft.com/office/drawing/2014/main" id="{B807836F-AE3D-4847-80B1-0343B9DAB76F}"/>
              </a:ext>
            </a:extLst>
          </p:cNvPr>
          <p:cNvGrpSpPr/>
          <p:nvPr userDrawn="1"/>
        </p:nvGrpSpPr>
        <p:grpSpPr>
          <a:xfrm>
            <a:off x="-473777" y="-10705"/>
            <a:ext cx="3197522" cy="6876906"/>
            <a:chOff x="-473777" y="-10705"/>
            <a:chExt cx="3197522" cy="6876906"/>
          </a:xfrm>
        </p:grpSpPr>
        <p:sp>
          <p:nvSpPr>
            <p:cNvPr id="24" name="Freeform 5">
              <a:extLst>
                <a:ext uri="{FF2B5EF4-FFF2-40B4-BE49-F238E27FC236}">
                  <a16:creationId xmlns:a16="http://schemas.microsoft.com/office/drawing/2014/main" id="{84CFB6B8-C63B-414F-BD5D-4E036E37DB38}"/>
                </a:ext>
              </a:extLst>
            </p:cNvPr>
            <p:cNvSpPr>
              <a:spLocks/>
            </p:cNvSpPr>
            <p:nvPr/>
          </p:nvSpPr>
          <p:spPr bwMode="auto">
            <a:xfrm>
              <a:off x="-473777" y="-10705"/>
              <a:ext cx="3197522" cy="6152517"/>
            </a:xfrm>
            <a:custGeom>
              <a:avLst/>
              <a:gdLst>
                <a:gd name="T0" fmla="*/ 370 w 1003"/>
                <a:gd name="T1" fmla="*/ 0 h 1936"/>
                <a:gd name="T2" fmla="*/ 561 w 1003"/>
                <a:gd name="T3" fmla="*/ 1936 h 1936"/>
                <a:gd name="T4" fmla="*/ 1003 w 1003"/>
                <a:gd name="T5" fmla="*/ 3 h 1936"/>
                <a:gd name="T6" fmla="*/ 370 w 1003"/>
                <a:gd name="T7" fmla="*/ 0 h 1936"/>
              </a:gdLst>
              <a:ahLst/>
              <a:cxnLst>
                <a:cxn ang="0">
                  <a:pos x="T0" y="T1"/>
                </a:cxn>
                <a:cxn ang="0">
                  <a:pos x="T2" y="T3"/>
                </a:cxn>
                <a:cxn ang="0">
                  <a:pos x="T4" y="T5"/>
                </a:cxn>
                <a:cxn ang="0">
                  <a:pos x="T6" y="T7"/>
                </a:cxn>
              </a:cxnLst>
              <a:rect l="0" t="0" r="r" b="b"/>
              <a:pathLst>
                <a:path w="1003" h="1936">
                  <a:moveTo>
                    <a:pt x="370" y="0"/>
                  </a:moveTo>
                  <a:cubicBezTo>
                    <a:pt x="153" y="463"/>
                    <a:pt x="47" y="1140"/>
                    <a:pt x="561" y="1936"/>
                  </a:cubicBezTo>
                  <a:cubicBezTo>
                    <a:pt x="561" y="1936"/>
                    <a:pt x="0" y="907"/>
                    <a:pt x="1003" y="3"/>
                  </a:cubicBezTo>
                  <a:lnTo>
                    <a:pt x="370" y="0"/>
                  </a:lnTo>
                  <a:close/>
                </a:path>
              </a:pathLst>
            </a:custGeom>
            <a:gradFill flip="none" rotWithShape="1">
              <a:gsLst>
                <a:gs pos="97000">
                  <a:srgbClr val="68BAE1"/>
                </a:gs>
                <a:gs pos="3000">
                  <a:srgbClr val="88CFEB"/>
                </a:gs>
              </a:gsLst>
              <a:lin ang="0" scaled="0"/>
              <a:tileRect/>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
              <a:extLst>
                <a:ext uri="{FF2B5EF4-FFF2-40B4-BE49-F238E27FC236}">
                  <a16:creationId xmlns:a16="http://schemas.microsoft.com/office/drawing/2014/main" id="{E2067D73-15F5-EB41-9889-53FF5A33A5A6}"/>
                </a:ext>
              </a:extLst>
            </p:cNvPr>
            <p:cNvSpPr>
              <a:spLocks noEditPoints="1"/>
            </p:cNvSpPr>
            <p:nvPr/>
          </p:nvSpPr>
          <p:spPr bwMode="auto">
            <a:xfrm>
              <a:off x="-14253" y="-1132"/>
              <a:ext cx="1913089" cy="6867333"/>
            </a:xfrm>
            <a:custGeom>
              <a:avLst/>
              <a:gdLst>
                <a:gd name="T0" fmla="*/ 0 w 600"/>
                <a:gd name="T1" fmla="*/ 2161 h 2161"/>
                <a:gd name="T2" fmla="*/ 600 w 600"/>
                <a:gd name="T3" fmla="*/ 2161 h 2161"/>
                <a:gd name="T4" fmla="*/ 363 w 600"/>
                <a:gd name="T5" fmla="*/ 1903 h 2161"/>
                <a:gd name="T6" fmla="*/ 1 w 600"/>
                <a:gd name="T7" fmla="*/ 918 h 2161"/>
                <a:gd name="T8" fmla="*/ 0 w 600"/>
                <a:gd name="T9" fmla="*/ 2161 h 2161"/>
                <a:gd name="T10" fmla="*/ 1 w 600"/>
                <a:gd name="T11" fmla="*/ 536 h 2161"/>
                <a:gd name="T12" fmla="*/ 133 w 600"/>
                <a:gd name="T13" fmla="*/ 0 h 2161"/>
                <a:gd name="T14" fmla="*/ 0 w 600"/>
                <a:gd name="T15" fmla="*/ 0 h 2161"/>
                <a:gd name="T16" fmla="*/ 1 w 600"/>
                <a:gd name="T17" fmla="*/ 536 h 2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0" h="2161">
                  <a:moveTo>
                    <a:pt x="0" y="2161"/>
                  </a:moveTo>
                  <a:cubicBezTo>
                    <a:pt x="246" y="2161"/>
                    <a:pt x="600" y="2161"/>
                    <a:pt x="600" y="2161"/>
                  </a:cubicBezTo>
                  <a:cubicBezTo>
                    <a:pt x="521" y="2085"/>
                    <a:pt x="442" y="2000"/>
                    <a:pt x="363" y="1903"/>
                  </a:cubicBezTo>
                  <a:cubicBezTo>
                    <a:pt x="363" y="1903"/>
                    <a:pt x="58" y="1508"/>
                    <a:pt x="1" y="918"/>
                  </a:cubicBezTo>
                  <a:lnTo>
                    <a:pt x="0" y="2161"/>
                  </a:lnTo>
                  <a:close/>
                  <a:moveTo>
                    <a:pt x="1" y="536"/>
                  </a:moveTo>
                  <a:cubicBezTo>
                    <a:pt x="18" y="367"/>
                    <a:pt x="59" y="187"/>
                    <a:pt x="133" y="0"/>
                  </a:cubicBezTo>
                  <a:cubicBezTo>
                    <a:pt x="133" y="0"/>
                    <a:pt x="74" y="0"/>
                    <a:pt x="0" y="0"/>
                  </a:cubicBezTo>
                  <a:lnTo>
                    <a:pt x="1" y="536"/>
                  </a:lnTo>
                  <a:close/>
                </a:path>
              </a:pathLst>
            </a:custGeom>
            <a:gradFill flip="none" rotWithShape="1">
              <a:gsLst>
                <a:gs pos="0">
                  <a:srgbClr val="8FD5ED"/>
                </a:gs>
                <a:gs pos="71000">
                  <a:srgbClr val="52B3D9"/>
                </a:gs>
              </a:gsLst>
              <a:lin ang="21594000" scaled="0"/>
              <a:tileRect/>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1589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decel="50000" fill="hold" nodeType="withEffect">
                                  <p:stCondLst>
                                    <p:cond delay="0"/>
                                  </p:stCondLst>
                                  <p:childTnLst>
                                    <p:animMotion origin="layout" path="M 5.55112E-17 0 L 0.12383 0 " pathEditMode="relative" rAng="0" ptsTypes="AA">
                                      <p:cBhvr>
                                        <p:cTn id="6" dur="40000" fill="hold"/>
                                        <p:tgtEl>
                                          <p:spTgt spid="9"/>
                                        </p:tgtEl>
                                        <p:attrNameLst>
                                          <p:attrName>ppt_x</p:attrName>
                                          <p:attrName>ppt_y</p:attrName>
                                        </p:attrNameLst>
                                      </p:cBhvr>
                                      <p:rCtr x="6185" y="0"/>
                                    </p:animMotion>
                                  </p:childTnLst>
                                </p:cTn>
                              </p:par>
                              <p:par>
                                <p:cTn id="7" presetID="0" presetClass="path" presetSubtype="0" accel="50000" decel="50000" fill="hold" nodeType="withEffect">
                                  <p:stCondLst>
                                    <p:cond delay="0"/>
                                  </p:stCondLst>
                                  <p:childTnLst>
                                    <p:animMotion origin="layout" path="M -0.22669 -0.35463 L -0.15169 -0.2213 " pathEditMode="relative" ptsTypes="AA">
                                      <p:cBhvr>
                                        <p:cTn id="8" dur="21500" spd="-100000" fill="hold"/>
                                        <p:tgtEl>
                                          <p:spTgt spid="30"/>
                                        </p:tgtEl>
                                        <p:attrNameLst>
                                          <p:attrName>ppt_x</p:attrName>
                                          <p:attrName>ppt_y</p:attrName>
                                        </p:attrNameLst>
                                      </p:cBhvr>
                                    </p:animMotion>
                                  </p:childTnLst>
                                </p:cTn>
                              </p:par>
                              <p:par>
                                <p:cTn id="9" presetID="35" presetClass="path" presetSubtype="0" accel="50000" decel="50000" fill="hold" nodeType="withEffect">
                                  <p:stCondLst>
                                    <p:cond delay="0"/>
                                  </p:stCondLst>
                                  <p:childTnLst>
                                    <p:animMotion origin="layout" path="M 1.66667E-6 1.85185E-6 L -0.02878 1.85185E-6 " pathEditMode="relative" rAng="0" ptsTypes="AA">
                                      <p:cBhvr>
                                        <p:cTn id="10" dur="10000" fill="hold"/>
                                        <p:tgtEl>
                                          <p:spTgt spid="32"/>
                                        </p:tgtEl>
                                        <p:attrNameLst>
                                          <p:attrName>ppt_x</p:attrName>
                                          <p:attrName>ppt_y</p:attrName>
                                        </p:attrNameLst>
                                      </p:cBhvr>
                                      <p:rCtr x="-1445" y="0"/>
                                    </p:animMotion>
                                  </p:childTnLst>
                                </p:cTn>
                              </p:par>
                              <p:par>
                                <p:cTn id="11" presetID="35" presetClass="path" presetSubtype="0" decel="50000" fill="hold" nodeType="withEffect">
                                  <p:stCondLst>
                                    <p:cond delay="0"/>
                                  </p:stCondLst>
                                  <p:childTnLst>
                                    <p:animMotion origin="layout" path="M 1.45833E-6 -1.48148E-6 L -0.04323 -0.01898 " pathEditMode="relative" rAng="0" ptsTypes="AA">
                                      <p:cBhvr>
                                        <p:cTn id="12" dur="20000" fill="hold"/>
                                        <p:tgtEl>
                                          <p:spTgt spid="22"/>
                                        </p:tgtEl>
                                        <p:attrNameLst>
                                          <p:attrName>ppt_x</p:attrName>
                                          <p:attrName>ppt_y</p:attrName>
                                        </p:attrNameLst>
                                      </p:cBhvr>
                                      <p:rCtr x="-2161" y="-949"/>
                                    </p:animMotion>
                                  </p:childTnLst>
                                </p:cTn>
                              </p:par>
                              <p:par>
                                <p:cTn id="13" presetID="0" presetClass="path" presetSubtype="0" decel="50000" fill="hold" nodeType="withEffect">
                                  <p:stCondLst>
                                    <p:cond delay="0"/>
                                  </p:stCondLst>
                                  <p:childTnLst>
                                    <p:animMotion origin="layout" path="M -1.25E-6 -2.59259E-6 L -0.04583 -0.06852 " pathEditMode="relative" rAng="0" ptsTypes="AA">
                                      <p:cBhvr>
                                        <p:cTn id="14" dur="16000" fill="hold"/>
                                        <p:tgtEl>
                                          <p:spTgt spid="23"/>
                                        </p:tgtEl>
                                        <p:attrNameLst>
                                          <p:attrName>ppt_x</p:attrName>
                                          <p:attrName>ppt_y</p:attrName>
                                        </p:attrNameLst>
                                      </p:cBhvr>
                                      <p:rCtr x="-2292"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352">
          <p15:clr>
            <a:srgbClr val="FBAE40"/>
          </p15:clr>
        </p15:guide>
        <p15:guide id="2" pos="336">
          <p15:clr>
            <a:srgbClr val="FBAE40"/>
          </p15:clr>
        </p15:guide>
        <p15:guide id="3" orient="horz" pos="2040">
          <p15:clr>
            <a:srgbClr val="FBAE40"/>
          </p15:clr>
        </p15:guide>
        <p15:guide id="4" pos="1056">
          <p15:clr>
            <a:srgbClr val="FBAE40"/>
          </p15:clr>
        </p15:guide>
        <p15:guide id="5" orient="horz" pos="26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reserve="1">
  <p:cSld name="2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5A15CAF-9732-0B43-997D-D5550F5E2B6F}"/>
              </a:ext>
            </a:extLst>
          </p:cNvPr>
          <p:cNvPicPr>
            <a:picLocks noChangeAspect="1"/>
          </p:cNvPicPr>
          <p:nvPr userDrawn="1"/>
        </p:nvPicPr>
        <p:blipFill>
          <a:blip r:embed="rId2">
            <a:alphaModFix/>
          </a:blip>
          <a:stretch>
            <a:fillRect/>
          </a:stretch>
        </p:blipFill>
        <p:spPr>
          <a:xfrm>
            <a:off x="0" y="0"/>
            <a:ext cx="5181600" cy="6858000"/>
          </a:xfrm>
          <a:prstGeom prst="rect">
            <a:avLst/>
          </a:prstGeom>
        </p:spPr>
      </p:pic>
      <p:sp>
        <p:nvSpPr>
          <p:cNvPr id="17" name="Freeform 9">
            <a:extLst>
              <a:ext uri="{FF2B5EF4-FFF2-40B4-BE49-F238E27FC236}">
                <a16:creationId xmlns:a16="http://schemas.microsoft.com/office/drawing/2014/main" id="{BA2BCCB5-3507-4040-8FFC-F7D4CC43BB93}"/>
              </a:ext>
            </a:extLst>
          </p:cNvPr>
          <p:cNvSpPr>
            <a:spLocks/>
          </p:cNvSpPr>
          <p:nvPr userDrawn="1"/>
        </p:nvSpPr>
        <p:spPr bwMode="auto">
          <a:xfrm>
            <a:off x="-422655" y="541"/>
            <a:ext cx="2070763" cy="6857459"/>
          </a:xfrm>
          <a:custGeom>
            <a:avLst/>
            <a:gdLst>
              <a:gd name="T0" fmla="*/ 417 w 652"/>
              <a:gd name="T1" fmla="*/ 298 h 2160"/>
              <a:gd name="T2" fmla="*/ 566 w 652"/>
              <a:gd name="T3" fmla="*/ 0 h 2160"/>
              <a:gd name="T4" fmla="*/ 126 w 652"/>
              <a:gd name="T5" fmla="*/ 0 h 2160"/>
              <a:gd name="T6" fmla="*/ 126 w 652"/>
              <a:gd name="T7" fmla="*/ 2160 h 2160"/>
              <a:gd name="T8" fmla="*/ 475 w 652"/>
              <a:gd name="T9" fmla="*/ 2160 h 2160"/>
              <a:gd name="T10" fmla="*/ 309 w 652"/>
              <a:gd name="T11" fmla="*/ 1515 h 2160"/>
              <a:gd name="T12" fmla="*/ 595 w 652"/>
              <a:gd name="T13" fmla="*/ 2160 h 2160"/>
              <a:gd name="T14" fmla="*/ 652 w 652"/>
              <a:gd name="T15" fmla="*/ 2160 h 2160"/>
              <a:gd name="T16" fmla="*/ 417 w 652"/>
              <a:gd name="T17" fmla="*/ 298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2" h="2160">
                <a:moveTo>
                  <a:pt x="417" y="298"/>
                </a:moveTo>
                <a:cubicBezTo>
                  <a:pt x="464" y="189"/>
                  <a:pt x="512" y="94"/>
                  <a:pt x="566" y="0"/>
                </a:cubicBezTo>
                <a:cubicBezTo>
                  <a:pt x="126" y="0"/>
                  <a:pt x="126" y="0"/>
                  <a:pt x="126" y="0"/>
                </a:cubicBezTo>
                <a:cubicBezTo>
                  <a:pt x="126" y="2160"/>
                  <a:pt x="126" y="2160"/>
                  <a:pt x="126" y="2160"/>
                </a:cubicBezTo>
                <a:cubicBezTo>
                  <a:pt x="475" y="2160"/>
                  <a:pt x="475" y="2160"/>
                  <a:pt x="475" y="2160"/>
                </a:cubicBezTo>
                <a:cubicBezTo>
                  <a:pt x="324" y="1797"/>
                  <a:pt x="309" y="1515"/>
                  <a:pt x="309" y="1515"/>
                </a:cubicBezTo>
                <a:cubicBezTo>
                  <a:pt x="372" y="1772"/>
                  <a:pt x="476" y="1986"/>
                  <a:pt x="595" y="2160"/>
                </a:cubicBezTo>
                <a:cubicBezTo>
                  <a:pt x="652" y="2160"/>
                  <a:pt x="652" y="2160"/>
                  <a:pt x="652" y="2160"/>
                </a:cubicBezTo>
                <a:cubicBezTo>
                  <a:pt x="0" y="1268"/>
                  <a:pt x="417" y="298"/>
                  <a:pt x="417" y="298"/>
                </a:cubicBezTo>
                <a:close/>
              </a:path>
            </a:pathLst>
          </a:custGeom>
          <a:solidFill>
            <a:srgbClr val="255B74"/>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8328F738-5EDC-3949-852D-A010F0465D5B}"/>
              </a:ext>
            </a:extLst>
          </p:cNvPr>
          <p:cNvSpPr>
            <a:spLocks/>
          </p:cNvSpPr>
          <p:nvPr userDrawn="1"/>
        </p:nvSpPr>
        <p:spPr bwMode="auto">
          <a:xfrm>
            <a:off x="1490927" y="2369"/>
            <a:ext cx="10701073" cy="6857459"/>
          </a:xfrm>
          <a:custGeom>
            <a:avLst/>
            <a:gdLst>
              <a:gd name="T0" fmla="*/ 1146 w 3370"/>
              <a:gd name="T1" fmla="*/ 0 h 2161"/>
              <a:gd name="T2" fmla="*/ 705 w 3370"/>
              <a:gd name="T3" fmla="*/ 1933 h 2161"/>
              <a:gd name="T4" fmla="*/ 511 w 3370"/>
              <a:gd name="T5" fmla="*/ 1 h 2161"/>
              <a:gd name="T6" fmla="*/ 420 w 3370"/>
              <a:gd name="T7" fmla="*/ 1 h 2161"/>
              <a:gd name="T8" fmla="*/ 650 w 3370"/>
              <a:gd name="T9" fmla="*/ 1903 h 2161"/>
              <a:gd name="T10" fmla="*/ 888 w 3370"/>
              <a:gd name="T11" fmla="*/ 2161 h 2161"/>
              <a:gd name="T12" fmla="*/ 3370 w 3370"/>
              <a:gd name="T13" fmla="*/ 2161 h 2161"/>
              <a:gd name="T14" fmla="*/ 3370 w 3370"/>
              <a:gd name="T15" fmla="*/ 0 h 2161"/>
              <a:gd name="T16" fmla="*/ 1146 w 3370"/>
              <a:gd name="T17" fmla="*/ 0 h 2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0" h="2161">
                <a:moveTo>
                  <a:pt x="1146" y="0"/>
                </a:moveTo>
                <a:cubicBezTo>
                  <a:pt x="143" y="904"/>
                  <a:pt x="705" y="1933"/>
                  <a:pt x="705" y="1933"/>
                </a:cubicBezTo>
                <a:cubicBezTo>
                  <a:pt x="192" y="1139"/>
                  <a:pt x="296" y="464"/>
                  <a:pt x="511" y="1"/>
                </a:cubicBezTo>
                <a:cubicBezTo>
                  <a:pt x="512" y="0"/>
                  <a:pt x="420" y="1"/>
                  <a:pt x="420" y="1"/>
                </a:cubicBezTo>
                <a:cubicBezTo>
                  <a:pt x="0" y="1063"/>
                  <a:pt x="650" y="1903"/>
                  <a:pt x="650" y="1903"/>
                </a:cubicBezTo>
                <a:cubicBezTo>
                  <a:pt x="729" y="2000"/>
                  <a:pt x="808" y="2085"/>
                  <a:pt x="888" y="2161"/>
                </a:cubicBezTo>
                <a:cubicBezTo>
                  <a:pt x="3370" y="2161"/>
                  <a:pt x="3370" y="2161"/>
                  <a:pt x="3370" y="2161"/>
                </a:cubicBezTo>
                <a:cubicBezTo>
                  <a:pt x="3370" y="0"/>
                  <a:pt x="3370" y="0"/>
                  <a:pt x="3370" y="0"/>
                </a:cubicBezTo>
                <a:lnTo>
                  <a:pt x="1146" y="0"/>
                </a:lnTo>
                <a:close/>
              </a:path>
            </a:pathLst>
          </a:custGeom>
          <a:gradFill flip="none" rotWithShape="1">
            <a:gsLst>
              <a:gs pos="100000">
                <a:srgbClr val="255B74"/>
              </a:gs>
              <a:gs pos="22000">
                <a:srgbClr val="053446"/>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5A82CAA-A637-564B-9150-80E6208D2E2C}"/>
              </a:ext>
            </a:extLst>
          </p:cNvPr>
          <p:cNvSpPr>
            <a:spLocks noGrp="1"/>
          </p:cNvSpPr>
          <p:nvPr>
            <p:ph type="title"/>
          </p:nvPr>
        </p:nvSpPr>
        <p:spPr>
          <a:xfrm>
            <a:off x="4914900" y="1104144"/>
            <a:ext cx="6678105" cy="646331"/>
          </a:xfrm>
        </p:spPr>
        <p:txBody>
          <a:bodyPr>
            <a:spAutoFit/>
          </a:bodyPr>
          <a:lstStyle>
            <a:lvl1pPr>
              <a:defRPr>
                <a:solidFill>
                  <a:srgbClr val="65CBF9"/>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3C8FFBED-D27D-074B-9C33-10A234BC62EA}"/>
              </a:ext>
            </a:extLst>
          </p:cNvPr>
          <p:cNvSpPr>
            <a:spLocks noGrp="1"/>
          </p:cNvSpPr>
          <p:nvPr>
            <p:ph idx="1"/>
          </p:nvPr>
        </p:nvSpPr>
        <p:spPr>
          <a:xfrm>
            <a:off x="4914901" y="2214710"/>
            <a:ext cx="6678104" cy="1623008"/>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55A95B-EA76-8B4B-809B-5350F164FF1A}"/>
              </a:ext>
            </a:extLst>
          </p:cNvPr>
          <p:cNvSpPr>
            <a:spLocks noGrp="1"/>
          </p:cNvSpPr>
          <p:nvPr>
            <p:ph type="dt" sz="half" idx="10"/>
          </p:nvPr>
        </p:nvSpPr>
        <p:spPr/>
        <p:txBody>
          <a:bodyPr/>
          <a:lstStyle>
            <a:lvl1pPr>
              <a:defRPr>
                <a:solidFill>
                  <a:srgbClr val="65CBF9"/>
                </a:solidFill>
              </a:defRPr>
            </a:lvl1pPr>
          </a:lstStyle>
          <a:p>
            <a:fld id="{9CFF0D17-06AD-DA41-87BA-1C5318120BAC}" type="datetime1">
              <a:rPr lang="en-US" smtClean="0"/>
              <a:pPr/>
              <a:t>3/23/22</a:t>
            </a:fld>
            <a:endParaRPr lang="en-US"/>
          </a:p>
        </p:txBody>
      </p:sp>
      <p:sp>
        <p:nvSpPr>
          <p:cNvPr id="5" name="Footer Placeholder 4">
            <a:extLst>
              <a:ext uri="{FF2B5EF4-FFF2-40B4-BE49-F238E27FC236}">
                <a16:creationId xmlns:a16="http://schemas.microsoft.com/office/drawing/2014/main" id="{7E7ECC2B-9CA4-F049-B8DF-124C0111761C}"/>
              </a:ext>
            </a:extLst>
          </p:cNvPr>
          <p:cNvSpPr>
            <a:spLocks noGrp="1"/>
          </p:cNvSpPr>
          <p:nvPr>
            <p:ph type="ftr" sz="quarter" idx="11"/>
          </p:nvPr>
        </p:nvSpPr>
        <p:spPr/>
        <p:txBody>
          <a:bodyPr/>
          <a:lstStyle>
            <a:lvl1pPr>
              <a:defRPr>
                <a:solidFill>
                  <a:srgbClr val="65CBF9"/>
                </a:solidFill>
              </a:defRPr>
            </a:lvl1pPr>
          </a:lstStyle>
          <a:p>
            <a:endParaRPr lang="en-US"/>
          </a:p>
        </p:txBody>
      </p:sp>
      <p:sp>
        <p:nvSpPr>
          <p:cNvPr id="6" name="Slide Number Placeholder 5">
            <a:extLst>
              <a:ext uri="{FF2B5EF4-FFF2-40B4-BE49-F238E27FC236}">
                <a16:creationId xmlns:a16="http://schemas.microsoft.com/office/drawing/2014/main" id="{E294B535-E047-7E4E-AC67-9B9E7121304F}"/>
              </a:ext>
            </a:extLst>
          </p:cNvPr>
          <p:cNvSpPr>
            <a:spLocks noGrp="1"/>
          </p:cNvSpPr>
          <p:nvPr>
            <p:ph type="sldNum" sz="quarter" idx="12"/>
          </p:nvPr>
        </p:nvSpPr>
        <p:spPr/>
        <p:txBody>
          <a:bodyPr/>
          <a:lstStyle>
            <a:lvl1pPr>
              <a:defRPr>
                <a:solidFill>
                  <a:srgbClr val="65CBF9"/>
                </a:solidFill>
              </a:defRPr>
            </a:lvl1pPr>
          </a:lstStyle>
          <a:p>
            <a:fld id="{2E8C51FE-49D9-314D-9957-ABBF7DDE8782}" type="slidenum">
              <a:rPr lang="en-US" smtClean="0"/>
              <a:pPr/>
              <a:t>‹#›</a:t>
            </a:fld>
            <a:endParaRPr lang="en-US"/>
          </a:p>
        </p:txBody>
      </p:sp>
    </p:spTree>
    <p:extLst>
      <p:ext uri="{BB962C8B-B14F-4D97-AF65-F5344CB8AC3E}">
        <p14:creationId xmlns:p14="http://schemas.microsoft.com/office/powerpoint/2010/main" val="211162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96">
          <p15:clr>
            <a:srgbClr val="FBAE40"/>
          </p15:clr>
        </p15:guide>
        <p15:guide id="2" pos="309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reserve="1">
  <p:cSld name="5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4553AC-F7F2-D04D-8709-DA7FACA746DA}"/>
              </a:ext>
            </a:extLst>
          </p:cNvPr>
          <p:cNvPicPr>
            <a:picLocks noChangeAspect="1"/>
          </p:cNvPicPr>
          <p:nvPr userDrawn="1"/>
        </p:nvPicPr>
        <p:blipFill>
          <a:blip r:embed="rId2">
            <a:alphaModFix/>
          </a:blip>
          <a:stretch>
            <a:fillRect/>
          </a:stretch>
        </p:blipFill>
        <p:spPr>
          <a:xfrm>
            <a:off x="0" y="0"/>
            <a:ext cx="2743200" cy="6858000"/>
          </a:xfrm>
          <a:prstGeom prst="rect">
            <a:avLst/>
          </a:prstGeom>
        </p:spPr>
      </p:pic>
      <p:sp>
        <p:nvSpPr>
          <p:cNvPr id="9" name="Freeform 5">
            <a:extLst>
              <a:ext uri="{FF2B5EF4-FFF2-40B4-BE49-F238E27FC236}">
                <a16:creationId xmlns:a16="http://schemas.microsoft.com/office/drawing/2014/main" id="{85B63246-8530-DC48-8604-6138BECABBCB}"/>
              </a:ext>
            </a:extLst>
          </p:cNvPr>
          <p:cNvSpPr>
            <a:spLocks/>
          </p:cNvSpPr>
          <p:nvPr userDrawn="1"/>
        </p:nvSpPr>
        <p:spPr bwMode="auto">
          <a:xfrm>
            <a:off x="-461912" y="0"/>
            <a:ext cx="12653912" cy="6858000"/>
          </a:xfrm>
          <a:custGeom>
            <a:avLst/>
            <a:gdLst>
              <a:gd name="T0" fmla="*/ 1003 w 3986"/>
              <a:gd name="T1" fmla="*/ 0 h 2160"/>
              <a:gd name="T2" fmla="*/ 561 w 3986"/>
              <a:gd name="T3" fmla="*/ 1933 h 2160"/>
              <a:gd name="T4" fmla="*/ 368 w 3986"/>
              <a:gd name="T5" fmla="*/ 0 h 2160"/>
              <a:gd name="T6" fmla="*/ 277 w 3986"/>
              <a:gd name="T7" fmla="*/ 0 h 2160"/>
              <a:gd name="T8" fmla="*/ 146 w 3986"/>
              <a:gd name="T9" fmla="*/ 530 h 2160"/>
              <a:gd name="T10" fmla="*/ 146 w 3986"/>
              <a:gd name="T11" fmla="*/ 929 h 2160"/>
              <a:gd name="T12" fmla="*/ 507 w 3986"/>
              <a:gd name="T13" fmla="*/ 1903 h 2160"/>
              <a:gd name="T14" fmla="*/ 743 w 3986"/>
              <a:gd name="T15" fmla="*/ 2160 h 2160"/>
              <a:gd name="T16" fmla="*/ 3986 w 3986"/>
              <a:gd name="T17" fmla="*/ 2160 h 2160"/>
              <a:gd name="T18" fmla="*/ 3986 w 3986"/>
              <a:gd name="T19" fmla="*/ 0 h 2160"/>
              <a:gd name="T20" fmla="*/ 1003 w 3986"/>
              <a:gd name="T21" fmla="*/ 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6" h="2160">
                <a:moveTo>
                  <a:pt x="1003" y="0"/>
                </a:moveTo>
                <a:cubicBezTo>
                  <a:pt x="0" y="904"/>
                  <a:pt x="561" y="1933"/>
                  <a:pt x="561" y="1933"/>
                </a:cubicBezTo>
                <a:cubicBezTo>
                  <a:pt x="48" y="1139"/>
                  <a:pt x="153" y="463"/>
                  <a:pt x="368" y="0"/>
                </a:cubicBezTo>
                <a:cubicBezTo>
                  <a:pt x="277" y="0"/>
                  <a:pt x="277" y="0"/>
                  <a:pt x="277" y="0"/>
                </a:cubicBezTo>
                <a:cubicBezTo>
                  <a:pt x="204" y="184"/>
                  <a:pt x="163" y="362"/>
                  <a:pt x="146" y="530"/>
                </a:cubicBezTo>
                <a:cubicBezTo>
                  <a:pt x="146" y="929"/>
                  <a:pt x="146" y="929"/>
                  <a:pt x="146" y="929"/>
                </a:cubicBezTo>
                <a:cubicBezTo>
                  <a:pt x="206" y="1513"/>
                  <a:pt x="507" y="1903"/>
                  <a:pt x="507" y="1903"/>
                </a:cubicBezTo>
                <a:cubicBezTo>
                  <a:pt x="585" y="1999"/>
                  <a:pt x="665" y="2085"/>
                  <a:pt x="743" y="2160"/>
                </a:cubicBezTo>
                <a:cubicBezTo>
                  <a:pt x="744" y="2160"/>
                  <a:pt x="3986" y="2160"/>
                  <a:pt x="3986" y="2160"/>
                </a:cubicBezTo>
                <a:cubicBezTo>
                  <a:pt x="3986" y="0"/>
                  <a:pt x="3986" y="0"/>
                  <a:pt x="3986" y="0"/>
                </a:cubicBezTo>
                <a:lnTo>
                  <a:pt x="1003" y="0"/>
                </a:lnTo>
                <a:close/>
              </a:path>
            </a:pathLst>
          </a:custGeom>
          <a:gradFill flip="none" rotWithShape="1">
            <a:gsLst>
              <a:gs pos="100000">
                <a:srgbClr val="255B74"/>
              </a:gs>
              <a:gs pos="41000">
                <a:srgbClr val="053446"/>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5A82CAA-A637-564B-9150-80E6208D2E2C}"/>
              </a:ext>
            </a:extLst>
          </p:cNvPr>
          <p:cNvSpPr>
            <a:spLocks noGrp="1"/>
          </p:cNvSpPr>
          <p:nvPr>
            <p:ph type="title"/>
          </p:nvPr>
        </p:nvSpPr>
        <p:spPr>
          <a:xfrm>
            <a:off x="2328422" y="1104144"/>
            <a:ext cx="9025378" cy="646331"/>
          </a:xfrm>
        </p:spPr>
        <p:txBody>
          <a:bodyPr>
            <a:spAutoFit/>
          </a:bodyPr>
          <a:lstStyle>
            <a:lvl1pPr>
              <a:defRPr>
                <a:solidFill>
                  <a:srgbClr val="65CBF9"/>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C8FFBED-D27D-074B-9C33-10A234BC62EA}"/>
              </a:ext>
            </a:extLst>
          </p:cNvPr>
          <p:cNvSpPr>
            <a:spLocks noGrp="1"/>
          </p:cNvSpPr>
          <p:nvPr>
            <p:ph idx="1"/>
          </p:nvPr>
        </p:nvSpPr>
        <p:spPr>
          <a:xfrm>
            <a:off x="2328422" y="2214710"/>
            <a:ext cx="9251621" cy="1623008"/>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55A95B-EA76-8B4B-809B-5350F164FF1A}"/>
              </a:ext>
            </a:extLst>
          </p:cNvPr>
          <p:cNvSpPr>
            <a:spLocks noGrp="1"/>
          </p:cNvSpPr>
          <p:nvPr>
            <p:ph type="dt" sz="half" idx="10"/>
          </p:nvPr>
        </p:nvSpPr>
        <p:spPr/>
        <p:txBody>
          <a:bodyPr/>
          <a:lstStyle>
            <a:lvl1pPr>
              <a:defRPr>
                <a:solidFill>
                  <a:srgbClr val="65CBF9"/>
                </a:solidFill>
              </a:defRPr>
            </a:lvl1pPr>
          </a:lstStyle>
          <a:p>
            <a:fld id="{BEB03FD3-66C4-D747-9D7B-436B9C4C9F56}" type="datetime1">
              <a:rPr lang="en-US" smtClean="0"/>
              <a:pPr/>
              <a:t>3/23/22</a:t>
            </a:fld>
            <a:endParaRPr lang="en-US"/>
          </a:p>
        </p:txBody>
      </p:sp>
      <p:sp>
        <p:nvSpPr>
          <p:cNvPr id="5" name="Footer Placeholder 4">
            <a:extLst>
              <a:ext uri="{FF2B5EF4-FFF2-40B4-BE49-F238E27FC236}">
                <a16:creationId xmlns:a16="http://schemas.microsoft.com/office/drawing/2014/main" id="{7E7ECC2B-9CA4-F049-B8DF-124C0111761C}"/>
              </a:ext>
            </a:extLst>
          </p:cNvPr>
          <p:cNvSpPr>
            <a:spLocks noGrp="1"/>
          </p:cNvSpPr>
          <p:nvPr>
            <p:ph type="ftr" sz="quarter" idx="11"/>
          </p:nvPr>
        </p:nvSpPr>
        <p:spPr/>
        <p:txBody>
          <a:bodyPr/>
          <a:lstStyle>
            <a:lvl1pPr>
              <a:defRPr>
                <a:solidFill>
                  <a:srgbClr val="65CBF9"/>
                </a:solidFill>
              </a:defRPr>
            </a:lvl1pPr>
          </a:lstStyle>
          <a:p>
            <a:endParaRPr lang="en-US"/>
          </a:p>
        </p:txBody>
      </p:sp>
      <p:sp>
        <p:nvSpPr>
          <p:cNvPr id="6" name="Slide Number Placeholder 5">
            <a:extLst>
              <a:ext uri="{FF2B5EF4-FFF2-40B4-BE49-F238E27FC236}">
                <a16:creationId xmlns:a16="http://schemas.microsoft.com/office/drawing/2014/main" id="{E294B535-E047-7E4E-AC67-9B9E7121304F}"/>
              </a:ext>
            </a:extLst>
          </p:cNvPr>
          <p:cNvSpPr>
            <a:spLocks noGrp="1"/>
          </p:cNvSpPr>
          <p:nvPr>
            <p:ph type="sldNum" sz="quarter" idx="12"/>
          </p:nvPr>
        </p:nvSpPr>
        <p:spPr/>
        <p:txBody>
          <a:bodyPr/>
          <a:lstStyle>
            <a:lvl1pPr>
              <a:defRPr>
                <a:solidFill>
                  <a:srgbClr val="65CBF9"/>
                </a:solidFill>
              </a:defRPr>
            </a:lvl1pPr>
          </a:lstStyle>
          <a:p>
            <a:fld id="{2E8C51FE-49D9-314D-9957-ABBF7DDE8782}" type="slidenum">
              <a:rPr lang="en-US" smtClean="0"/>
              <a:pPr/>
              <a:t>‹#›</a:t>
            </a:fld>
            <a:endParaRPr lang="en-US"/>
          </a:p>
        </p:txBody>
      </p:sp>
    </p:spTree>
    <p:extLst>
      <p:ext uri="{BB962C8B-B14F-4D97-AF65-F5344CB8AC3E}">
        <p14:creationId xmlns:p14="http://schemas.microsoft.com/office/powerpoint/2010/main" val="237731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96">
          <p15:clr>
            <a:srgbClr val="FBAE40"/>
          </p15:clr>
        </p15:guide>
        <p15:guide id="2" pos="146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F01CAC-0CB4-4647-9BF0-77445B3E5E15}"/>
              </a:ext>
            </a:extLst>
          </p:cNvPr>
          <p:cNvSpPr/>
          <p:nvPr userDrawn="1"/>
        </p:nvSpPr>
        <p:spPr>
          <a:xfrm>
            <a:off x="0" y="-19393"/>
            <a:ext cx="12192000" cy="6887665"/>
          </a:xfrm>
          <a:prstGeom prst="rect">
            <a:avLst/>
          </a:prstGeom>
          <a:gradFill flip="none" rotWithShape="1">
            <a:gsLst>
              <a:gs pos="91000">
                <a:srgbClr val="C3873A"/>
              </a:gs>
              <a:gs pos="25000">
                <a:srgbClr val="255B74"/>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178FC00-62D8-E046-9751-ABF74CA246E8}"/>
              </a:ext>
            </a:extLst>
          </p:cNvPr>
          <p:cNvGrpSpPr/>
          <p:nvPr userDrawn="1"/>
        </p:nvGrpSpPr>
        <p:grpSpPr>
          <a:xfrm>
            <a:off x="517664" y="-19393"/>
            <a:ext cx="4628149" cy="6890327"/>
            <a:chOff x="3308351" y="2370138"/>
            <a:chExt cx="2760662" cy="4110037"/>
          </a:xfrm>
          <a:gradFill>
            <a:gsLst>
              <a:gs pos="0">
                <a:srgbClr val="A3D1E8"/>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12" name="Freeform 10">
              <a:extLst>
                <a:ext uri="{FF2B5EF4-FFF2-40B4-BE49-F238E27FC236}">
                  <a16:creationId xmlns:a16="http://schemas.microsoft.com/office/drawing/2014/main" id="{0ACED15E-2780-DD44-A549-8B73F4F8C94D}"/>
                </a:ext>
              </a:extLst>
            </p:cNvPr>
            <p:cNvSpPr>
              <a:spLocks noEditPoints="1"/>
            </p:cNvSpPr>
            <p:nvPr/>
          </p:nvSpPr>
          <p:spPr bwMode="auto">
            <a:xfrm>
              <a:off x="4494213" y="2370138"/>
              <a:ext cx="1574800" cy="3676650"/>
            </a:xfrm>
            <a:custGeom>
              <a:avLst/>
              <a:gdLst>
                <a:gd name="T0" fmla="*/ 239 w 828"/>
                <a:gd name="T1" fmla="*/ 1416 h 1936"/>
                <a:gd name="T2" fmla="*/ 387 w 828"/>
                <a:gd name="T3" fmla="*/ 1936 h 1936"/>
                <a:gd name="T4" fmla="*/ 127 w 828"/>
                <a:gd name="T5" fmla="*/ 1417 h 1936"/>
                <a:gd name="T6" fmla="*/ 239 w 828"/>
                <a:gd name="T7" fmla="*/ 1416 h 1936"/>
                <a:gd name="T8" fmla="*/ 273 w 828"/>
                <a:gd name="T9" fmla="*/ 883 h 1936"/>
                <a:gd name="T10" fmla="*/ 828 w 828"/>
                <a:gd name="T11" fmla="*/ 3 h 1936"/>
                <a:gd name="T12" fmla="*/ 195 w 828"/>
                <a:gd name="T13" fmla="*/ 0 h 1936"/>
                <a:gd name="T14" fmla="*/ 18 w 828"/>
                <a:gd name="T15" fmla="*/ 883 h 1936"/>
                <a:gd name="T16" fmla="*/ 273 w 828"/>
                <a:gd name="T17" fmla="*/ 883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1936">
                  <a:moveTo>
                    <a:pt x="239" y="1416"/>
                  </a:moveTo>
                  <a:cubicBezTo>
                    <a:pt x="273" y="1728"/>
                    <a:pt x="387" y="1936"/>
                    <a:pt x="387" y="1936"/>
                  </a:cubicBezTo>
                  <a:cubicBezTo>
                    <a:pt x="271" y="1756"/>
                    <a:pt x="186" y="1583"/>
                    <a:pt x="127" y="1417"/>
                  </a:cubicBezTo>
                  <a:lnTo>
                    <a:pt x="239" y="1416"/>
                  </a:lnTo>
                  <a:close/>
                  <a:moveTo>
                    <a:pt x="273" y="883"/>
                  </a:moveTo>
                  <a:cubicBezTo>
                    <a:pt x="342" y="603"/>
                    <a:pt x="503" y="296"/>
                    <a:pt x="828" y="3"/>
                  </a:cubicBezTo>
                  <a:cubicBezTo>
                    <a:pt x="195" y="0"/>
                    <a:pt x="195" y="0"/>
                    <a:pt x="195" y="0"/>
                  </a:cubicBezTo>
                  <a:cubicBezTo>
                    <a:pt x="82" y="241"/>
                    <a:pt x="0" y="540"/>
                    <a:pt x="18" y="883"/>
                  </a:cubicBezTo>
                  <a:lnTo>
                    <a:pt x="273" y="883"/>
                  </a:lnTo>
                  <a:close/>
                </a:path>
              </a:pathLst>
            </a:custGeom>
            <a:gradFill flip="none" rotWithShape="1">
              <a:gsLst>
                <a:gs pos="0">
                  <a:srgbClr val="8ACCEC"/>
                </a:gs>
                <a:gs pos="100000">
                  <a:srgbClr val="6BB7E0"/>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551C759E-093F-2441-98A7-3DEC7BDE92CC}"/>
                </a:ext>
              </a:extLst>
            </p:cNvPr>
            <p:cNvSpPr>
              <a:spLocks/>
            </p:cNvSpPr>
            <p:nvPr/>
          </p:nvSpPr>
          <p:spPr bwMode="auto">
            <a:xfrm>
              <a:off x="3343276" y="5254625"/>
              <a:ext cx="542925" cy="1223962"/>
            </a:xfrm>
            <a:custGeom>
              <a:avLst/>
              <a:gdLst>
                <a:gd name="T0" fmla="*/ 286 w 286"/>
                <a:gd name="T1" fmla="*/ 645 h 645"/>
                <a:gd name="T2" fmla="*/ 0 w 286"/>
                <a:gd name="T3" fmla="*/ 0 h 645"/>
                <a:gd name="T4" fmla="*/ 166 w 286"/>
                <a:gd name="T5" fmla="*/ 645 h 645"/>
                <a:gd name="T6" fmla="*/ 286 w 286"/>
                <a:gd name="T7" fmla="*/ 645 h 645"/>
              </a:gdLst>
              <a:ahLst/>
              <a:cxnLst>
                <a:cxn ang="0">
                  <a:pos x="T0" y="T1"/>
                </a:cxn>
                <a:cxn ang="0">
                  <a:pos x="T2" y="T3"/>
                </a:cxn>
                <a:cxn ang="0">
                  <a:pos x="T4" y="T5"/>
                </a:cxn>
                <a:cxn ang="0">
                  <a:pos x="T6" y="T7"/>
                </a:cxn>
              </a:cxnLst>
              <a:rect l="0" t="0" r="r" b="b"/>
              <a:pathLst>
                <a:path w="286" h="645">
                  <a:moveTo>
                    <a:pt x="286" y="645"/>
                  </a:moveTo>
                  <a:cubicBezTo>
                    <a:pt x="167" y="471"/>
                    <a:pt x="62" y="257"/>
                    <a:pt x="0" y="0"/>
                  </a:cubicBezTo>
                  <a:cubicBezTo>
                    <a:pt x="0" y="0"/>
                    <a:pt x="14" y="282"/>
                    <a:pt x="166" y="645"/>
                  </a:cubicBezTo>
                  <a:lnTo>
                    <a:pt x="286" y="645"/>
                  </a:lnTo>
                  <a:close/>
                </a:path>
              </a:pathLst>
            </a:custGeom>
            <a:solidFill>
              <a:srgbClr val="ABD5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FB1A23FC-AD1F-0748-AE5C-4B02400A34DD}"/>
                </a:ext>
              </a:extLst>
            </p:cNvPr>
            <p:cNvSpPr>
              <a:spLocks noEditPoints="1"/>
            </p:cNvSpPr>
            <p:nvPr/>
          </p:nvSpPr>
          <p:spPr bwMode="auto">
            <a:xfrm>
              <a:off x="3308351" y="2376488"/>
              <a:ext cx="2270125" cy="4103687"/>
            </a:xfrm>
            <a:custGeom>
              <a:avLst/>
              <a:gdLst>
                <a:gd name="T0" fmla="*/ 32 w 1193"/>
                <a:gd name="T1" fmla="*/ 1413 h 2162"/>
                <a:gd name="T2" fmla="*/ 361 w 1193"/>
                <a:gd name="T3" fmla="*/ 2161 h 2162"/>
                <a:gd name="T4" fmla="*/ 1193 w 1193"/>
                <a:gd name="T5" fmla="*/ 2161 h 2162"/>
                <a:gd name="T6" fmla="*/ 955 w 1193"/>
                <a:gd name="T7" fmla="*/ 1903 h 2162"/>
                <a:gd name="T8" fmla="*/ 704 w 1193"/>
                <a:gd name="T9" fmla="*/ 1413 h 2162"/>
                <a:gd name="T10" fmla="*/ 32 w 1193"/>
                <a:gd name="T11" fmla="*/ 1413 h 2162"/>
                <a:gd name="T12" fmla="*/ 0 w 1193"/>
                <a:gd name="T13" fmla="*/ 879 h 2162"/>
                <a:gd name="T14" fmla="*/ 126 w 1193"/>
                <a:gd name="T15" fmla="*/ 299 h 2162"/>
                <a:gd name="T16" fmla="*/ 275 w 1193"/>
                <a:gd name="T17" fmla="*/ 0 h 2162"/>
                <a:gd name="T18" fmla="*/ 725 w 1193"/>
                <a:gd name="T19" fmla="*/ 0 h 2162"/>
                <a:gd name="T20" fmla="*/ 590 w 1193"/>
                <a:gd name="T21" fmla="*/ 879 h 2162"/>
                <a:gd name="T22" fmla="*/ 0 w 1193"/>
                <a:gd name="T23" fmla="*/ 879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3" h="2162">
                  <a:moveTo>
                    <a:pt x="32" y="1413"/>
                  </a:moveTo>
                  <a:cubicBezTo>
                    <a:pt x="79" y="1653"/>
                    <a:pt x="178" y="1910"/>
                    <a:pt x="361" y="2161"/>
                  </a:cubicBezTo>
                  <a:cubicBezTo>
                    <a:pt x="362" y="2162"/>
                    <a:pt x="1193" y="2161"/>
                    <a:pt x="1193" y="2161"/>
                  </a:cubicBezTo>
                  <a:cubicBezTo>
                    <a:pt x="1113" y="2085"/>
                    <a:pt x="1034" y="2000"/>
                    <a:pt x="955" y="1903"/>
                  </a:cubicBezTo>
                  <a:cubicBezTo>
                    <a:pt x="955" y="1903"/>
                    <a:pt x="812" y="1718"/>
                    <a:pt x="704" y="1413"/>
                  </a:cubicBezTo>
                  <a:lnTo>
                    <a:pt x="32" y="1413"/>
                  </a:lnTo>
                  <a:close/>
                  <a:moveTo>
                    <a:pt x="0" y="879"/>
                  </a:moveTo>
                  <a:cubicBezTo>
                    <a:pt x="25" y="534"/>
                    <a:pt x="126" y="299"/>
                    <a:pt x="126" y="299"/>
                  </a:cubicBezTo>
                  <a:cubicBezTo>
                    <a:pt x="173" y="190"/>
                    <a:pt x="220" y="94"/>
                    <a:pt x="275" y="0"/>
                  </a:cubicBezTo>
                  <a:cubicBezTo>
                    <a:pt x="725" y="0"/>
                    <a:pt x="725" y="0"/>
                    <a:pt x="725" y="0"/>
                  </a:cubicBezTo>
                  <a:cubicBezTo>
                    <a:pt x="599" y="319"/>
                    <a:pt x="569" y="617"/>
                    <a:pt x="590" y="879"/>
                  </a:cubicBezTo>
                  <a:lnTo>
                    <a:pt x="0" y="879"/>
                  </a:lnTo>
                  <a:close/>
                </a:path>
              </a:pathLst>
            </a:custGeom>
            <a:gradFill flip="none" rotWithShape="1">
              <a:gsLst>
                <a:gs pos="0">
                  <a:srgbClr val="9FDCF2"/>
                </a:gs>
                <a:gs pos="85000">
                  <a:srgbClr val="52B3D9"/>
                </a:gs>
              </a:gsLst>
              <a:lin ang="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Rectangle 16">
            <a:extLst>
              <a:ext uri="{FF2B5EF4-FFF2-40B4-BE49-F238E27FC236}">
                <a16:creationId xmlns:a16="http://schemas.microsoft.com/office/drawing/2014/main" id="{C0BBE337-6FE4-F74A-8847-969FD40E7926}"/>
              </a:ext>
            </a:extLst>
          </p:cNvPr>
          <p:cNvSpPr/>
          <p:nvPr userDrawn="1"/>
        </p:nvSpPr>
        <p:spPr>
          <a:xfrm>
            <a:off x="0" y="203200"/>
            <a:ext cx="12192000" cy="6184900"/>
          </a:xfrm>
          <a:prstGeom prst="rect">
            <a:avLst/>
          </a:prstGeom>
          <a:gradFill flip="none" rotWithShape="1">
            <a:gsLst>
              <a:gs pos="91000">
                <a:srgbClr val="255B74"/>
              </a:gs>
              <a:gs pos="26000">
                <a:srgbClr val="0534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A82CAA-A637-564B-9150-80E6208D2E2C}"/>
              </a:ext>
            </a:extLst>
          </p:cNvPr>
          <p:cNvSpPr>
            <a:spLocks noGrp="1"/>
          </p:cNvSpPr>
          <p:nvPr>
            <p:ph type="title"/>
          </p:nvPr>
        </p:nvSpPr>
        <p:spPr>
          <a:xfrm>
            <a:off x="952500" y="1104144"/>
            <a:ext cx="10393680" cy="646331"/>
          </a:xfrm>
        </p:spPr>
        <p:txBody>
          <a:bodyPr>
            <a:spAutoFit/>
          </a:bodyPr>
          <a:lstStyle>
            <a:lvl1pPr>
              <a:defRPr>
                <a:solidFill>
                  <a:srgbClr val="65CBF9"/>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C8FFBED-D27D-074B-9C33-10A234BC62EA}"/>
              </a:ext>
            </a:extLst>
          </p:cNvPr>
          <p:cNvSpPr>
            <a:spLocks noGrp="1"/>
          </p:cNvSpPr>
          <p:nvPr>
            <p:ph idx="1"/>
          </p:nvPr>
        </p:nvSpPr>
        <p:spPr>
          <a:xfrm>
            <a:off x="952500" y="2271860"/>
            <a:ext cx="10619923" cy="1623008"/>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55A95B-EA76-8B4B-809B-5350F164FF1A}"/>
              </a:ext>
            </a:extLst>
          </p:cNvPr>
          <p:cNvSpPr>
            <a:spLocks noGrp="1"/>
          </p:cNvSpPr>
          <p:nvPr>
            <p:ph type="dt" sz="half" idx="10"/>
          </p:nvPr>
        </p:nvSpPr>
        <p:spPr/>
        <p:txBody>
          <a:bodyPr/>
          <a:lstStyle>
            <a:lvl1pPr>
              <a:defRPr>
                <a:solidFill>
                  <a:srgbClr val="65CBF9"/>
                </a:solidFill>
              </a:defRPr>
            </a:lvl1pPr>
          </a:lstStyle>
          <a:p>
            <a:fld id="{71845CE6-C3BF-264D-A66F-F22221B4F103}" type="datetime1">
              <a:rPr lang="en-US" smtClean="0"/>
              <a:pPr/>
              <a:t>3/23/22</a:t>
            </a:fld>
            <a:endParaRPr lang="en-US"/>
          </a:p>
        </p:txBody>
      </p:sp>
      <p:sp>
        <p:nvSpPr>
          <p:cNvPr id="5" name="Footer Placeholder 4">
            <a:extLst>
              <a:ext uri="{FF2B5EF4-FFF2-40B4-BE49-F238E27FC236}">
                <a16:creationId xmlns:a16="http://schemas.microsoft.com/office/drawing/2014/main" id="{7E7ECC2B-9CA4-F049-B8DF-124C0111761C}"/>
              </a:ext>
            </a:extLst>
          </p:cNvPr>
          <p:cNvSpPr>
            <a:spLocks noGrp="1"/>
          </p:cNvSpPr>
          <p:nvPr>
            <p:ph type="ftr" sz="quarter" idx="11"/>
          </p:nvPr>
        </p:nvSpPr>
        <p:spPr/>
        <p:txBody>
          <a:bodyPr/>
          <a:lstStyle>
            <a:lvl1pPr>
              <a:defRPr>
                <a:solidFill>
                  <a:srgbClr val="65CBF9"/>
                </a:solidFill>
              </a:defRPr>
            </a:lvl1pPr>
          </a:lstStyle>
          <a:p>
            <a:endParaRPr lang="en-US"/>
          </a:p>
        </p:txBody>
      </p:sp>
      <p:sp>
        <p:nvSpPr>
          <p:cNvPr id="6" name="Slide Number Placeholder 5">
            <a:extLst>
              <a:ext uri="{FF2B5EF4-FFF2-40B4-BE49-F238E27FC236}">
                <a16:creationId xmlns:a16="http://schemas.microsoft.com/office/drawing/2014/main" id="{E294B535-E047-7E4E-AC67-9B9E7121304F}"/>
              </a:ext>
            </a:extLst>
          </p:cNvPr>
          <p:cNvSpPr>
            <a:spLocks noGrp="1"/>
          </p:cNvSpPr>
          <p:nvPr>
            <p:ph type="sldNum" sz="quarter" idx="12"/>
          </p:nvPr>
        </p:nvSpPr>
        <p:spPr/>
        <p:txBody>
          <a:bodyPr/>
          <a:lstStyle>
            <a:lvl1pPr>
              <a:defRPr>
                <a:solidFill>
                  <a:srgbClr val="65CBF9"/>
                </a:solidFill>
              </a:defRPr>
            </a:lvl1pPr>
          </a:lstStyle>
          <a:p>
            <a:fld id="{2E8C51FE-49D9-314D-9957-ABBF7DDE8782}" type="slidenum">
              <a:rPr lang="en-US" smtClean="0"/>
              <a:pPr/>
              <a:t>‹#›</a:t>
            </a:fld>
            <a:endParaRPr lang="en-US"/>
          </a:p>
        </p:txBody>
      </p:sp>
    </p:spTree>
    <p:extLst>
      <p:ext uri="{BB962C8B-B14F-4D97-AF65-F5344CB8AC3E}">
        <p14:creationId xmlns:p14="http://schemas.microsoft.com/office/powerpoint/2010/main" val="41565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96">
          <p15:clr>
            <a:srgbClr val="FBAE40"/>
          </p15:clr>
        </p15:guide>
        <p15:guide id="2" pos="6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2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5A15CAF-9732-0B43-997D-D5550F5E2B6F}"/>
              </a:ext>
            </a:extLst>
          </p:cNvPr>
          <p:cNvPicPr>
            <a:picLocks noChangeAspect="1"/>
          </p:cNvPicPr>
          <p:nvPr userDrawn="1"/>
        </p:nvPicPr>
        <p:blipFill>
          <a:blip r:embed="rId2">
            <a:alphaModFix/>
          </a:blip>
          <a:stretch>
            <a:fillRect/>
          </a:stretch>
        </p:blipFill>
        <p:spPr>
          <a:xfrm>
            <a:off x="0" y="0"/>
            <a:ext cx="5181600" cy="6858000"/>
          </a:xfrm>
          <a:prstGeom prst="rect">
            <a:avLst/>
          </a:prstGeom>
        </p:spPr>
      </p:pic>
      <p:sp>
        <p:nvSpPr>
          <p:cNvPr id="17" name="Freeform 9">
            <a:extLst>
              <a:ext uri="{FF2B5EF4-FFF2-40B4-BE49-F238E27FC236}">
                <a16:creationId xmlns:a16="http://schemas.microsoft.com/office/drawing/2014/main" id="{BA2BCCB5-3507-4040-8FFC-F7D4CC43BB93}"/>
              </a:ext>
            </a:extLst>
          </p:cNvPr>
          <p:cNvSpPr>
            <a:spLocks/>
          </p:cNvSpPr>
          <p:nvPr userDrawn="1"/>
        </p:nvSpPr>
        <p:spPr bwMode="auto">
          <a:xfrm>
            <a:off x="-422655" y="541"/>
            <a:ext cx="2070763" cy="6857459"/>
          </a:xfrm>
          <a:custGeom>
            <a:avLst/>
            <a:gdLst>
              <a:gd name="T0" fmla="*/ 417 w 652"/>
              <a:gd name="T1" fmla="*/ 298 h 2160"/>
              <a:gd name="T2" fmla="*/ 566 w 652"/>
              <a:gd name="T3" fmla="*/ 0 h 2160"/>
              <a:gd name="T4" fmla="*/ 126 w 652"/>
              <a:gd name="T5" fmla="*/ 0 h 2160"/>
              <a:gd name="T6" fmla="*/ 126 w 652"/>
              <a:gd name="T7" fmla="*/ 2160 h 2160"/>
              <a:gd name="T8" fmla="*/ 475 w 652"/>
              <a:gd name="T9" fmla="*/ 2160 h 2160"/>
              <a:gd name="T10" fmla="*/ 309 w 652"/>
              <a:gd name="T11" fmla="*/ 1515 h 2160"/>
              <a:gd name="T12" fmla="*/ 595 w 652"/>
              <a:gd name="T13" fmla="*/ 2160 h 2160"/>
              <a:gd name="T14" fmla="*/ 652 w 652"/>
              <a:gd name="T15" fmla="*/ 2160 h 2160"/>
              <a:gd name="T16" fmla="*/ 417 w 652"/>
              <a:gd name="T17" fmla="*/ 298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2" h="2160">
                <a:moveTo>
                  <a:pt x="417" y="298"/>
                </a:moveTo>
                <a:cubicBezTo>
                  <a:pt x="464" y="189"/>
                  <a:pt x="512" y="94"/>
                  <a:pt x="566" y="0"/>
                </a:cubicBezTo>
                <a:cubicBezTo>
                  <a:pt x="126" y="0"/>
                  <a:pt x="126" y="0"/>
                  <a:pt x="126" y="0"/>
                </a:cubicBezTo>
                <a:cubicBezTo>
                  <a:pt x="126" y="2160"/>
                  <a:pt x="126" y="2160"/>
                  <a:pt x="126" y="2160"/>
                </a:cubicBezTo>
                <a:cubicBezTo>
                  <a:pt x="475" y="2160"/>
                  <a:pt x="475" y="2160"/>
                  <a:pt x="475" y="2160"/>
                </a:cubicBezTo>
                <a:cubicBezTo>
                  <a:pt x="324" y="1797"/>
                  <a:pt x="309" y="1515"/>
                  <a:pt x="309" y="1515"/>
                </a:cubicBezTo>
                <a:cubicBezTo>
                  <a:pt x="372" y="1772"/>
                  <a:pt x="476" y="1986"/>
                  <a:pt x="595" y="2160"/>
                </a:cubicBezTo>
                <a:cubicBezTo>
                  <a:pt x="652" y="2160"/>
                  <a:pt x="652" y="2160"/>
                  <a:pt x="652" y="2160"/>
                </a:cubicBezTo>
                <a:cubicBezTo>
                  <a:pt x="0" y="1268"/>
                  <a:pt x="417" y="298"/>
                  <a:pt x="417" y="298"/>
                </a:cubicBezTo>
                <a:close/>
              </a:path>
            </a:pathLst>
          </a:custGeom>
          <a:solidFill>
            <a:srgbClr val="255B74"/>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8328F738-5EDC-3949-852D-A010F0465D5B}"/>
              </a:ext>
            </a:extLst>
          </p:cNvPr>
          <p:cNvSpPr>
            <a:spLocks/>
          </p:cNvSpPr>
          <p:nvPr userDrawn="1"/>
        </p:nvSpPr>
        <p:spPr bwMode="auto">
          <a:xfrm>
            <a:off x="1490927" y="2369"/>
            <a:ext cx="10701073" cy="6857459"/>
          </a:xfrm>
          <a:custGeom>
            <a:avLst/>
            <a:gdLst>
              <a:gd name="T0" fmla="*/ 1146 w 3370"/>
              <a:gd name="T1" fmla="*/ 0 h 2161"/>
              <a:gd name="T2" fmla="*/ 705 w 3370"/>
              <a:gd name="T3" fmla="*/ 1933 h 2161"/>
              <a:gd name="T4" fmla="*/ 511 w 3370"/>
              <a:gd name="T5" fmla="*/ 1 h 2161"/>
              <a:gd name="T6" fmla="*/ 420 w 3370"/>
              <a:gd name="T7" fmla="*/ 1 h 2161"/>
              <a:gd name="T8" fmla="*/ 650 w 3370"/>
              <a:gd name="T9" fmla="*/ 1903 h 2161"/>
              <a:gd name="T10" fmla="*/ 888 w 3370"/>
              <a:gd name="T11" fmla="*/ 2161 h 2161"/>
              <a:gd name="T12" fmla="*/ 3370 w 3370"/>
              <a:gd name="T13" fmla="*/ 2161 h 2161"/>
              <a:gd name="T14" fmla="*/ 3370 w 3370"/>
              <a:gd name="T15" fmla="*/ 0 h 2161"/>
              <a:gd name="T16" fmla="*/ 1146 w 3370"/>
              <a:gd name="T17" fmla="*/ 0 h 2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0" h="2161">
                <a:moveTo>
                  <a:pt x="1146" y="0"/>
                </a:moveTo>
                <a:cubicBezTo>
                  <a:pt x="143" y="904"/>
                  <a:pt x="705" y="1933"/>
                  <a:pt x="705" y="1933"/>
                </a:cubicBezTo>
                <a:cubicBezTo>
                  <a:pt x="192" y="1139"/>
                  <a:pt x="296" y="464"/>
                  <a:pt x="511" y="1"/>
                </a:cubicBezTo>
                <a:cubicBezTo>
                  <a:pt x="512" y="0"/>
                  <a:pt x="420" y="1"/>
                  <a:pt x="420" y="1"/>
                </a:cubicBezTo>
                <a:cubicBezTo>
                  <a:pt x="0" y="1063"/>
                  <a:pt x="650" y="1903"/>
                  <a:pt x="650" y="1903"/>
                </a:cubicBezTo>
                <a:cubicBezTo>
                  <a:pt x="729" y="2000"/>
                  <a:pt x="808" y="2085"/>
                  <a:pt x="888" y="2161"/>
                </a:cubicBezTo>
                <a:cubicBezTo>
                  <a:pt x="3370" y="2161"/>
                  <a:pt x="3370" y="2161"/>
                  <a:pt x="3370" y="2161"/>
                </a:cubicBezTo>
                <a:cubicBezTo>
                  <a:pt x="3370" y="0"/>
                  <a:pt x="3370" y="0"/>
                  <a:pt x="3370" y="0"/>
                </a:cubicBezTo>
                <a:lnTo>
                  <a:pt x="1146" y="0"/>
                </a:lnTo>
                <a:close/>
              </a:path>
            </a:pathLst>
          </a:custGeom>
          <a:gradFill flip="none" rotWithShape="1">
            <a:gsLst>
              <a:gs pos="100000">
                <a:srgbClr val="255B74"/>
              </a:gs>
              <a:gs pos="22000">
                <a:srgbClr val="053446"/>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5A82CAA-A637-564B-9150-80E6208D2E2C}"/>
              </a:ext>
            </a:extLst>
          </p:cNvPr>
          <p:cNvSpPr>
            <a:spLocks noGrp="1"/>
          </p:cNvSpPr>
          <p:nvPr>
            <p:ph type="title"/>
          </p:nvPr>
        </p:nvSpPr>
        <p:spPr>
          <a:xfrm>
            <a:off x="4914900" y="462208"/>
            <a:ext cx="6678105" cy="646331"/>
          </a:xfrm>
        </p:spPr>
        <p:txBody>
          <a:bodyPr>
            <a:spAutoFit/>
          </a:bodyPr>
          <a:lstStyle>
            <a:lvl1pPr>
              <a:defRPr>
                <a:solidFill>
                  <a:srgbClr val="65CBF9"/>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3C8FFBED-D27D-074B-9C33-10A234BC62EA}"/>
              </a:ext>
            </a:extLst>
          </p:cNvPr>
          <p:cNvSpPr>
            <a:spLocks noGrp="1"/>
          </p:cNvSpPr>
          <p:nvPr>
            <p:ph idx="1"/>
          </p:nvPr>
        </p:nvSpPr>
        <p:spPr>
          <a:xfrm>
            <a:off x="4549141" y="1330927"/>
            <a:ext cx="6678104" cy="1623008"/>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55A95B-EA76-8B4B-809B-5350F164FF1A}"/>
              </a:ext>
            </a:extLst>
          </p:cNvPr>
          <p:cNvSpPr>
            <a:spLocks noGrp="1"/>
          </p:cNvSpPr>
          <p:nvPr>
            <p:ph type="dt" sz="half" idx="10"/>
          </p:nvPr>
        </p:nvSpPr>
        <p:spPr/>
        <p:txBody>
          <a:bodyPr/>
          <a:lstStyle>
            <a:lvl1pPr>
              <a:defRPr>
                <a:solidFill>
                  <a:srgbClr val="65CBF9"/>
                </a:solidFill>
              </a:defRPr>
            </a:lvl1pPr>
          </a:lstStyle>
          <a:p>
            <a:fld id="{9CFF0D17-06AD-DA41-87BA-1C5318120BAC}" type="datetime1">
              <a:rPr lang="en-US" smtClean="0"/>
              <a:pPr/>
              <a:t>3/23/22</a:t>
            </a:fld>
            <a:endParaRPr lang="en-US"/>
          </a:p>
        </p:txBody>
      </p:sp>
      <p:sp>
        <p:nvSpPr>
          <p:cNvPr id="5" name="Footer Placeholder 4">
            <a:extLst>
              <a:ext uri="{FF2B5EF4-FFF2-40B4-BE49-F238E27FC236}">
                <a16:creationId xmlns:a16="http://schemas.microsoft.com/office/drawing/2014/main" id="{7E7ECC2B-9CA4-F049-B8DF-124C0111761C}"/>
              </a:ext>
            </a:extLst>
          </p:cNvPr>
          <p:cNvSpPr>
            <a:spLocks noGrp="1"/>
          </p:cNvSpPr>
          <p:nvPr>
            <p:ph type="ftr" sz="quarter" idx="11"/>
          </p:nvPr>
        </p:nvSpPr>
        <p:spPr/>
        <p:txBody>
          <a:bodyPr/>
          <a:lstStyle>
            <a:lvl1pPr>
              <a:defRPr>
                <a:solidFill>
                  <a:srgbClr val="65CBF9"/>
                </a:solidFill>
              </a:defRPr>
            </a:lvl1pPr>
          </a:lstStyle>
          <a:p>
            <a:endParaRPr lang="en-US"/>
          </a:p>
        </p:txBody>
      </p:sp>
      <p:sp>
        <p:nvSpPr>
          <p:cNvPr id="6" name="Slide Number Placeholder 5">
            <a:extLst>
              <a:ext uri="{FF2B5EF4-FFF2-40B4-BE49-F238E27FC236}">
                <a16:creationId xmlns:a16="http://schemas.microsoft.com/office/drawing/2014/main" id="{E294B535-E047-7E4E-AC67-9B9E7121304F}"/>
              </a:ext>
            </a:extLst>
          </p:cNvPr>
          <p:cNvSpPr>
            <a:spLocks noGrp="1"/>
          </p:cNvSpPr>
          <p:nvPr>
            <p:ph type="sldNum" sz="quarter" idx="12"/>
          </p:nvPr>
        </p:nvSpPr>
        <p:spPr/>
        <p:txBody>
          <a:bodyPr/>
          <a:lstStyle>
            <a:lvl1pPr>
              <a:defRPr>
                <a:solidFill>
                  <a:srgbClr val="65CBF9"/>
                </a:solidFill>
              </a:defRPr>
            </a:lvl1pPr>
          </a:lstStyle>
          <a:p>
            <a:fld id="{2E8C51FE-49D9-314D-9957-ABBF7DDE8782}" type="slidenum">
              <a:rPr lang="en-US" smtClean="0"/>
              <a:pPr/>
              <a:t>‹#›</a:t>
            </a:fld>
            <a:endParaRPr lang="en-US"/>
          </a:p>
        </p:txBody>
      </p:sp>
    </p:spTree>
    <p:extLst>
      <p:ext uri="{BB962C8B-B14F-4D97-AF65-F5344CB8AC3E}">
        <p14:creationId xmlns:p14="http://schemas.microsoft.com/office/powerpoint/2010/main" val="2232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96">
          <p15:clr>
            <a:srgbClr val="FBAE40"/>
          </p15:clr>
        </p15:guide>
        <p15:guide id="2" pos="309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7_Title and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9E86043-8559-4A41-B1AB-58A86FBE30BF}"/>
              </a:ext>
            </a:extLst>
          </p:cNvPr>
          <p:cNvSpPr/>
          <p:nvPr userDrawn="1"/>
        </p:nvSpPr>
        <p:spPr>
          <a:xfrm>
            <a:off x="0" y="-19393"/>
            <a:ext cx="12192000" cy="6887665"/>
          </a:xfrm>
          <a:prstGeom prst="rect">
            <a:avLst/>
          </a:prstGeom>
          <a:gradFill flip="none" rotWithShape="1">
            <a:gsLst>
              <a:gs pos="91000">
                <a:srgbClr val="C3873A"/>
              </a:gs>
              <a:gs pos="25000">
                <a:srgbClr val="255B74"/>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999517CF-5B8D-5646-8AF1-5A33F4346008}"/>
              </a:ext>
            </a:extLst>
          </p:cNvPr>
          <p:cNvGrpSpPr/>
          <p:nvPr userDrawn="1"/>
        </p:nvGrpSpPr>
        <p:grpSpPr>
          <a:xfrm>
            <a:off x="517664" y="-19393"/>
            <a:ext cx="4628149" cy="6890327"/>
            <a:chOff x="3308351" y="2370138"/>
            <a:chExt cx="2760662" cy="4110037"/>
          </a:xfrm>
          <a:gradFill>
            <a:gsLst>
              <a:gs pos="0">
                <a:srgbClr val="A3D1E8"/>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15" name="Freeform 10">
              <a:extLst>
                <a:ext uri="{FF2B5EF4-FFF2-40B4-BE49-F238E27FC236}">
                  <a16:creationId xmlns:a16="http://schemas.microsoft.com/office/drawing/2014/main" id="{5CFD0EC2-327E-6248-8331-EADADAD065E6}"/>
                </a:ext>
              </a:extLst>
            </p:cNvPr>
            <p:cNvSpPr>
              <a:spLocks noEditPoints="1"/>
            </p:cNvSpPr>
            <p:nvPr/>
          </p:nvSpPr>
          <p:spPr bwMode="auto">
            <a:xfrm>
              <a:off x="4494213" y="2370138"/>
              <a:ext cx="1574800" cy="3676650"/>
            </a:xfrm>
            <a:custGeom>
              <a:avLst/>
              <a:gdLst>
                <a:gd name="T0" fmla="*/ 239 w 828"/>
                <a:gd name="T1" fmla="*/ 1416 h 1936"/>
                <a:gd name="T2" fmla="*/ 387 w 828"/>
                <a:gd name="T3" fmla="*/ 1936 h 1936"/>
                <a:gd name="T4" fmla="*/ 127 w 828"/>
                <a:gd name="T5" fmla="*/ 1417 h 1936"/>
                <a:gd name="T6" fmla="*/ 239 w 828"/>
                <a:gd name="T7" fmla="*/ 1416 h 1936"/>
                <a:gd name="T8" fmla="*/ 273 w 828"/>
                <a:gd name="T9" fmla="*/ 883 h 1936"/>
                <a:gd name="T10" fmla="*/ 828 w 828"/>
                <a:gd name="T11" fmla="*/ 3 h 1936"/>
                <a:gd name="T12" fmla="*/ 195 w 828"/>
                <a:gd name="T13" fmla="*/ 0 h 1936"/>
                <a:gd name="T14" fmla="*/ 18 w 828"/>
                <a:gd name="T15" fmla="*/ 883 h 1936"/>
                <a:gd name="T16" fmla="*/ 273 w 828"/>
                <a:gd name="T17" fmla="*/ 883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1936">
                  <a:moveTo>
                    <a:pt x="239" y="1416"/>
                  </a:moveTo>
                  <a:cubicBezTo>
                    <a:pt x="273" y="1728"/>
                    <a:pt x="387" y="1936"/>
                    <a:pt x="387" y="1936"/>
                  </a:cubicBezTo>
                  <a:cubicBezTo>
                    <a:pt x="271" y="1756"/>
                    <a:pt x="186" y="1583"/>
                    <a:pt x="127" y="1417"/>
                  </a:cubicBezTo>
                  <a:lnTo>
                    <a:pt x="239" y="1416"/>
                  </a:lnTo>
                  <a:close/>
                  <a:moveTo>
                    <a:pt x="273" y="883"/>
                  </a:moveTo>
                  <a:cubicBezTo>
                    <a:pt x="342" y="603"/>
                    <a:pt x="503" y="296"/>
                    <a:pt x="828" y="3"/>
                  </a:cubicBezTo>
                  <a:cubicBezTo>
                    <a:pt x="195" y="0"/>
                    <a:pt x="195" y="0"/>
                    <a:pt x="195" y="0"/>
                  </a:cubicBezTo>
                  <a:cubicBezTo>
                    <a:pt x="82" y="241"/>
                    <a:pt x="0" y="540"/>
                    <a:pt x="18" y="883"/>
                  </a:cubicBezTo>
                  <a:lnTo>
                    <a:pt x="273" y="883"/>
                  </a:lnTo>
                  <a:close/>
                </a:path>
              </a:pathLst>
            </a:custGeom>
            <a:gradFill flip="none" rotWithShape="1">
              <a:gsLst>
                <a:gs pos="0">
                  <a:srgbClr val="8ACCEC"/>
                </a:gs>
                <a:gs pos="100000">
                  <a:srgbClr val="6BB7E0"/>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a:extLst>
                <a:ext uri="{FF2B5EF4-FFF2-40B4-BE49-F238E27FC236}">
                  <a16:creationId xmlns:a16="http://schemas.microsoft.com/office/drawing/2014/main" id="{29791F60-12DF-FE49-9C37-5CBE91907129}"/>
                </a:ext>
              </a:extLst>
            </p:cNvPr>
            <p:cNvSpPr>
              <a:spLocks/>
            </p:cNvSpPr>
            <p:nvPr/>
          </p:nvSpPr>
          <p:spPr bwMode="auto">
            <a:xfrm>
              <a:off x="3343276" y="5254625"/>
              <a:ext cx="542925" cy="1223962"/>
            </a:xfrm>
            <a:custGeom>
              <a:avLst/>
              <a:gdLst>
                <a:gd name="T0" fmla="*/ 286 w 286"/>
                <a:gd name="T1" fmla="*/ 645 h 645"/>
                <a:gd name="T2" fmla="*/ 0 w 286"/>
                <a:gd name="T3" fmla="*/ 0 h 645"/>
                <a:gd name="T4" fmla="*/ 166 w 286"/>
                <a:gd name="T5" fmla="*/ 645 h 645"/>
                <a:gd name="T6" fmla="*/ 286 w 286"/>
                <a:gd name="T7" fmla="*/ 645 h 645"/>
              </a:gdLst>
              <a:ahLst/>
              <a:cxnLst>
                <a:cxn ang="0">
                  <a:pos x="T0" y="T1"/>
                </a:cxn>
                <a:cxn ang="0">
                  <a:pos x="T2" y="T3"/>
                </a:cxn>
                <a:cxn ang="0">
                  <a:pos x="T4" y="T5"/>
                </a:cxn>
                <a:cxn ang="0">
                  <a:pos x="T6" y="T7"/>
                </a:cxn>
              </a:cxnLst>
              <a:rect l="0" t="0" r="r" b="b"/>
              <a:pathLst>
                <a:path w="286" h="645">
                  <a:moveTo>
                    <a:pt x="286" y="645"/>
                  </a:moveTo>
                  <a:cubicBezTo>
                    <a:pt x="167" y="471"/>
                    <a:pt x="62" y="257"/>
                    <a:pt x="0" y="0"/>
                  </a:cubicBezTo>
                  <a:cubicBezTo>
                    <a:pt x="0" y="0"/>
                    <a:pt x="14" y="282"/>
                    <a:pt x="166" y="645"/>
                  </a:cubicBezTo>
                  <a:lnTo>
                    <a:pt x="286" y="645"/>
                  </a:lnTo>
                  <a:close/>
                </a:path>
              </a:pathLst>
            </a:custGeom>
            <a:solidFill>
              <a:srgbClr val="ABD5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a:extLst>
                <a:ext uri="{FF2B5EF4-FFF2-40B4-BE49-F238E27FC236}">
                  <a16:creationId xmlns:a16="http://schemas.microsoft.com/office/drawing/2014/main" id="{2B5B1FB2-0391-464B-B0D6-E733065A4E6B}"/>
                </a:ext>
              </a:extLst>
            </p:cNvPr>
            <p:cNvSpPr>
              <a:spLocks noEditPoints="1"/>
            </p:cNvSpPr>
            <p:nvPr/>
          </p:nvSpPr>
          <p:spPr bwMode="auto">
            <a:xfrm>
              <a:off x="3308351" y="2376488"/>
              <a:ext cx="2270125" cy="4103687"/>
            </a:xfrm>
            <a:custGeom>
              <a:avLst/>
              <a:gdLst>
                <a:gd name="T0" fmla="*/ 32 w 1193"/>
                <a:gd name="T1" fmla="*/ 1413 h 2162"/>
                <a:gd name="T2" fmla="*/ 361 w 1193"/>
                <a:gd name="T3" fmla="*/ 2161 h 2162"/>
                <a:gd name="T4" fmla="*/ 1193 w 1193"/>
                <a:gd name="T5" fmla="*/ 2161 h 2162"/>
                <a:gd name="T6" fmla="*/ 955 w 1193"/>
                <a:gd name="T7" fmla="*/ 1903 h 2162"/>
                <a:gd name="T8" fmla="*/ 704 w 1193"/>
                <a:gd name="T9" fmla="*/ 1413 h 2162"/>
                <a:gd name="T10" fmla="*/ 32 w 1193"/>
                <a:gd name="T11" fmla="*/ 1413 h 2162"/>
                <a:gd name="T12" fmla="*/ 0 w 1193"/>
                <a:gd name="T13" fmla="*/ 879 h 2162"/>
                <a:gd name="T14" fmla="*/ 126 w 1193"/>
                <a:gd name="T15" fmla="*/ 299 h 2162"/>
                <a:gd name="T16" fmla="*/ 275 w 1193"/>
                <a:gd name="T17" fmla="*/ 0 h 2162"/>
                <a:gd name="T18" fmla="*/ 725 w 1193"/>
                <a:gd name="T19" fmla="*/ 0 h 2162"/>
                <a:gd name="T20" fmla="*/ 590 w 1193"/>
                <a:gd name="T21" fmla="*/ 879 h 2162"/>
                <a:gd name="T22" fmla="*/ 0 w 1193"/>
                <a:gd name="T23" fmla="*/ 879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3" h="2162">
                  <a:moveTo>
                    <a:pt x="32" y="1413"/>
                  </a:moveTo>
                  <a:cubicBezTo>
                    <a:pt x="79" y="1653"/>
                    <a:pt x="178" y="1910"/>
                    <a:pt x="361" y="2161"/>
                  </a:cubicBezTo>
                  <a:cubicBezTo>
                    <a:pt x="362" y="2162"/>
                    <a:pt x="1193" y="2161"/>
                    <a:pt x="1193" y="2161"/>
                  </a:cubicBezTo>
                  <a:cubicBezTo>
                    <a:pt x="1113" y="2085"/>
                    <a:pt x="1034" y="2000"/>
                    <a:pt x="955" y="1903"/>
                  </a:cubicBezTo>
                  <a:cubicBezTo>
                    <a:pt x="955" y="1903"/>
                    <a:pt x="812" y="1718"/>
                    <a:pt x="704" y="1413"/>
                  </a:cubicBezTo>
                  <a:lnTo>
                    <a:pt x="32" y="1413"/>
                  </a:lnTo>
                  <a:close/>
                  <a:moveTo>
                    <a:pt x="0" y="879"/>
                  </a:moveTo>
                  <a:cubicBezTo>
                    <a:pt x="25" y="534"/>
                    <a:pt x="126" y="299"/>
                    <a:pt x="126" y="299"/>
                  </a:cubicBezTo>
                  <a:cubicBezTo>
                    <a:pt x="173" y="190"/>
                    <a:pt x="220" y="94"/>
                    <a:pt x="275" y="0"/>
                  </a:cubicBezTo>
                  <a:cubicBezTo>
                    <a:pt x="725" y="0"/>
                    <a:pt x="725" y="0"/>
                    <a:pt x="725" y="0"/>
                  </a:cubicBezTo>
                  <a:cubicBezTo>
                    <a:pt x="599" y="319"/>
                    <a:pt x="569" y="617"/>
                    <a:pt x="590" y="879"/>
                  </a:cubicBezTo>
                  <a:lnTo>
                    <a:pt x="0" y="879"/>
                  </a:lnTo>
                  <a:close/>
                </a:path>
              </a:pathLst>
            </a:custGeom>
            <a:gradFill flip="none" rotWithShape="1">
              <a:gsLst>
                <a:gs pos="0">
                  <a:srgbClr val="9FDCF2"/>
                </a:gs>
                <a:gs pos="85000">
                  <a:srgbClr val="52B3D9"/>
                </a:gs>
              </a:gsLst>
              <a:lin ang="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Rectangle 20">
            <a:extLst>
              <a:ext uri="{FF2B5EF4-FFF2-40B4-BE49-F238E27FC236}">
                <a16:creationId xmlns:a16="http://schemas.microsoft.com/office/drawing/2014/main" id="{B6A81FF6-946A-DC43-A10A-05616ECCCDBA}"/>
              </a:ext>
            </a:extLst>
          </p:cNvPr>
          <p:cNvSpPr/>
          <p:nvPr userDrawn="1"/>
        </p:nvSpPr>
        <p:spPr>
          <a:xfrm>
            <a:off x="0" y="203200"/>
            <a:ext cx="12192000" cy="6184900"/>
          </a:xfrm>
          <a:prstGeom prst="rect">
            <a:avLst/>
          </a:prstGeom>
          <a:gradFill flip="none" rotWithShape="1">
            <a:gsLst>
              <a:gs pos="91000">
                <a:srgbClr val="255B74"/>
              </a:gs>
              <a:gs pos="26000">
                <a:srgbClr val="0534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A82CAA-A637-564B-9150-80E6208D2E2C}"/>
              </a:ext>
            </a:extLst>
          </p:cNvPr>
          <p:cNvSpPr>
            <a:spLocks noGrp="1"/>
          </p:cNvSpPr>
          <p:nvPr>
            <p:ph type="title"/>
          </p:nvPr>
        </p:nvSpPr>
        <p:spPr>
          <a:xfrm>
            <a:off x="5410985" y="838200"/>
            <a:ext cx="6169058" cy="1200329"/>
          </a:xfrm>
        </p:spPr>
        <p:txBody>
          <a:bodyPr>
            <a:spAutoFit/>
          </a:bodyPr>
          <a:lstStyle>
            <a:lvl1pPr>
              <a:defRPr>
                <a:solidFill>
                  <a:srgbClr val="65CBF9"/>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C8FFBED-D27D-074B-9C33-10A234BC62EA}"/>
              </a:ext>
            </a:extLst>
          </p:cNvPr>
          <p:cNvSpPr>
            <a:spLocks noGrp="1"/>
          </p:cNvSpPr>
          <p:nvPr>
            <p:ph idx="1"/>
          </p:nvPr>
        </p:nvSpPr>
        <p:spPr>
          <a:xfrm>
            <a:off x="5410200" y="2214710"/>
            <a:ext cx="6169057" cy="1623008"/>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55A95B-EA76-8B4B-809B-5350F164FF1A}"/>
              </a:ext>
            </a:extLst>
          </p:cNvPr>
          <p:cNvSpPr>
            <a:spLocks noGrp="1"/>
          </p:cNvSpPr>
          <p:nvPr>
            <p:ph type="dt" sz="half" idx="10"/>
          </p:nvPr>
        </p:nvSpPr>
        <p:spPr/>
        <p:txBody>
          <a:bodyPr/>
          <a:lstStyle>
            <a:lvl1pPr>
              <a:defRPr>
                <a:solidFill>
                  <a:srgbClr val="65CBF9"/>
                </a:solidFill>
              </a:defRPr>
            </a:lvl1pPr>
          </a:lstStyle>
          <a:p>
            <a:fld id="{326BB370-F0D2-F644-A3B2-F5D7C290B4A9}" type="datetime1">
              <a:rPr lang="en-US" smtClean="0"/>
              <a:pPr/>
              <a:t>3/23/22</a:t>
            </a:fld>
            <a:endParaRPr lang="en-US"/>
          </a:p>
        </p:txBody>
      </p:sp>
      <p:sp>
        <p:nvSpPr>
          <p:cNvPr id="5" name="Footer Placeholder 4">
            <a:extLst>
              <a:ext uri="{FF2B5EF4-FFF2-40B4-BE49-F238E27FC236}">
                <a16:creationId xmlns:a16="http://schemas.microsoft.com/office/drawing/2014/main" id="{7E7ECC2B-9CA4-F049-B8DF-124C0111761C}"/>
              </a:ext>
            </a:extLst>
          </p:cNvPr>
          <p:cNvSpPr>
            <a:spLocks noGrp="1"/>
          </p:cNvSpPr>
          <p:nvPr>
            <p:ph type="ftr" sz="quarter" idx="11"/>
          </p:nvPr>
        </p:nvSpPr>
        <p:spPr/>
        <p:txBody>
          <a:bodyPr/>
          <a:lstStyle>
            <a:lvl1pPr>
              <a:defRPr>
                <a:solidFill>
                  <a:srgbClr val="65CBF9"/>
                </a:solidFill>
              </a:defRPr>
            </a:lvl1pPr>
          </a:lstStyle>
          <a:p>
            <a:endParaRPr lang="en-US"/>
          </a:p>
        </p:txBody>
      </p:sp>
      <p:sp>
        <p:nvSpPr>
          <p:cNvPr id="6" name="Slide Number Placeholder 5">
            <a:extLst>
              <a:ext uri="{FF2B5EF4-FFF2-40B4-BE49-F238E27FC236}">
                <a16:creationId xmlns:a16="http://schemas.microsoft.com/office/drawing/2014/main" id="{E294B535-E047-7E4E-AC67-9B9E7121304F}"/>
              </a:ext>
            </a:extLst>
          </p:cNvPr>
          <p:cNvSpPr>
            <a:spLocks noGrp="1"/>
          </p:cNvSpPr>
          <p:nvPr>
            <p:ph type="sldNum" sz="quarter" idx="12"/>
          </p:nvPr>
        </p:nvSpPr>
        <p:spPr/>
        <p:txBody>
          <a:bodyPr/>
          <a:lstStyle>
            <a:lvl1pPr>
              <a:defRPr>
                <a:solidFill>
                  <a:srgbClr val="65CBF9"/>
                </a:solidFill>
              </a:defRPr>
            </a:lvl1pPr>
          </a:lstStyle>
          <a:p>
            <a:fld id="{2E8C51FE-49D9-314D-9957-ABBF7DDE8782}" type="slidenum">
              <a:rPr lang="en-US" smtClean="0"/>
              <a:pPr/>
              <a:t>‹#›</a:t>
            </a:fld>
            <a:endParaRPr lang="en-US"/>
          </a:p>
        </p:txBody>
      </p:sp>
    </p:spTree>
    <p:extLst>
      <p:ext uri="{BB962C8B-B14F-4D97-AF65-F5344CB8AC3E}">
        <p14:creationId xmlns:p14="http://schemas.microsoft.com/office/powerpoint/2010/main" val="307714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28">
          <p15:clr>
            <a:srgbClr val="FBAE40"/>
          </p15:clr>
        </p15:guide>
        <p15:guide id="2" pos="340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8_Title and Conten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6A81FF6-946A-DC43-A10A-05616ECCCDBA}"/>
              </a:ext>
            </a:extLst>
          </p:cNvPr>
          <p:cNvSpPr/>
          <p:nvPr userDrawn="1"/>
        </p:nvSpPr>
        <p:spPr>
          <a:xfrm>
            <a:off x="0" y="0"/>
            <a:ext cx="12192000" cy="6858000"/>
          </a:xfrm>
          <a:prstGeom prst="rect">
            <a:avLst/>
          </a:prstGeom>
          <a:gradFill flip="none" rotWithShape="1">
            <a:gsLst>
              <a:gs pos="91000">
                <a:srgbClr val="255B74"/>
              </a:gs>
              <a:gs pos="26000">
                <a:srgbClr val="0534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6A55A95B-EA76-8B4B-809B-5350F164FF1A}"/>
              </a:ext>
            </a:extLst>
          </p:cNvPr>
          <p:cNvSpPr>
            <a:spLocks noGrp="1"/>
          </p:cNvSpPr>
          <p:nvPr>
            <p:ph type="dt" sz="half" idx="10"/>
          </p:nvPr>
        </p:nvSpPr>
        <p:spPr/>
        <p:txBody>
          <a:bodyPr/>
          <a:lstStyle>
            <a:lvl1pPr>
              <a:defRPr>
                <a:solidFill>
                  <a:srgbClr val="65CBF9"/>
                </a:solidFill>
              </a:defRPr>
            </a:lvl1pPr>
          </a:lstStyle>
          <a:p>
            <a:fld id="{A5C90657-D4BF-2E40-8D75-7274E81EDD09}" type="datetime1">
              <a:rPr lang="en-US" smtClean="0"/>
              <a:pPr/>
              <a:t>3/23/22</a:t>
            </a:fld>
            <a:endParaRPr lang="en-US"/>
          </a:p>
        </p:txBody>
      </p:sp>
      <p:sp>
        <p:nvSpPr>
          <p:cNvPr id="5" name="Footer Placeholder 4">
            <a:extLst>
              <a:ext uri="{FF2B5EF4-FFF2-40B4-BE49-F238E27FC236}">
                <a16:creationId xmlns:a16="http://schemas.microsoft.com/office/drawing/2014/main" id="{7E7ECC2B-9CA4-F049-B8DF-124C0111761C}"/>
              </a:ext>
            </a:extLst>
          </p:cNvPr>
          <p:cNvSpPr>
            <a:spLocks noGrp="1"/>
          </p:cNvSpPr>
          <p:nvPr>
            <p:ph type="ftr" sz="quarter" idx="11"/>
          </p:nvPr>
        </p:nvSpPr>
        <p:spPr/>
        <p:txBody>
          <a:bodyPr/>
          <a:lstStyle>
            <a:lvl1pPr>
              <a:defRPr>
                <a:solidFill>
                  <a:srgbClr val="65CBF9"/>
                </a:solidFill>
              </a:defRPr>
            </a:lvl1pPr>
          </a:lstStyle>
          <a:p>
            <a:endParaRPr lang="en-US"/>
          </a:p>
        </p:txBody>
      </p:sp>
      <p:sp>
        <p:nvSpPr>
          <p:cNvPr id="6" name="Slide Number Placeholder 5">
            <a:extLst>
              <a:ext uri="{FF2B5EF4-FFF2-40B4-BE49-F238E27FC236}">
                <a16:creationId xmlns:a16="http://schemas.microsoft.com/office/drawing/2014/main" id="{E294B535-E047-7E4E-AC67-9B9E7121304F}"/>
              </a:ext>
            </a:extLst>
          </p:cNvPr>
          <p:cNvSpPr>
            <a:spLocks noGrp="1"/>
          </p:cNvSpPr>
          <p:nvPr>
            <p:ph type="sldNum" sz="quarter" idx="12"/>
          </p:nvPr>
        </p:nvSpPr>
        <p:spPr/>
        <p:txBody>
          <a:bodyPr/>
          <a:lstStyle>
            <a:lvl1pPr>
              <a:defRPr>
                <a:solidFill>
                  <a:srgbClr val="65CBF9"/>
                </a:solidFill>
              </a:defRPr>
            </a:lvl1pPr>
          </a:lstStyle>
          <a:p>
            <a:fld id="{2E8C51FE-49D9-314D-9957-ABBF7DDE8782}" type="slidenum">
              <a:rPr lang="en-US" smtClean="0"/>
              <a:pPr/>
              <a:t>‹#›</a:t>
            </a:fld>
            <a:endParaRPr lang="en-US"/>
          </a:p>
        </p:txBody>
      </p:sp>
    </p:spTree>
    <p:extLst>
      <p:ext uri="{BB962C8B-B14F-4D97-AF65-F5344CB8AC3E}">
        <p14:creationId xmlns:p14="http://schemas.microsoft.com/office/powerpoint/2010/main" val="321444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28">
          <p15:clr>
            <a:srgbClr val="FBAE40"/>
          </p15:clr>
        </p15:guide>
        <p15:guide id="2" pos="340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4_Title and Content">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A9D03C92-8089-A84A-A084-1EB31BDAA6A9}"/>
              </a:ext>
            </a:extLst>
          </p:cNvPr>
          <p:cNvGrpSpPr/>
          <p:nvPr userDrawn="1"/>
        </p:nvGrpSpPr>
        <p:grpSpPr>
          <a:xfrm>
            <a:off x="-18167" y="-10221"/>
            <a:ext cx="12210167" cy="6869357"/>
            <a:chOff x="0" y="-2662"/>
            <a:chExt cx="12192000" cy="6859136"/>
          </a:xfrm>
        </p:grpSpPr>
        <p:sp>
          <p:nvSpPr>
            <p:cNvPr id="42" name="Rectangle 41">
              <a:extLst>
                <a:ext uri="{FF2B5EF4-FFF2-40B4-BE49-F238E27FC236}">
                  <a16:creationId xmlns:a16="http://schemas.microsoft.com/office/drawing/2014/main" id="{D9A27646-98A8-2343-9A62-DFD5AB01C872}"/>
                </a:ext>
              </a:extLst>
            </p:cNvPr>
            <p:cNvSpPr/>
            <p:nvPr userDrawn="1"/>
          </p:nvSpPr>
          <p:spPr>
            <a:xfrm>
              <a:off x="0" y="0"/>
              <a:ext cx="12192000" cy="6856474"/>
            </a:xfrm>
            <a:prstGeom prst="rect">
              <a:avLst/>
            </a:prstGeom>
            <a:solidFill>
              <a:srgbClr val="3A38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687"/>
                </a:solidFill>
              </a:endParaRPr>
            </a:p>
          </p:txBody>
        </p:sp>
        <p:sp>
          <p:nvSpPr>
            <p:cNvPr id="43" name="Rectangle 42">
              <a:extLst>
                <a:ext uri="{FF2B5EF4-FFF2-40B4-BE49-F238E27FC236}">
                  <a16:creationId xmlns:a16="http://schemas.microsoft.com/office/drawing/2014/main" id="{1ECE1855-FBB9-5847-B513-4650B096CAB7}"/>
                </a:ext>
              </a:extLst>
            </p:cNvPr>
            <p:cNvSpPr/>
            <p:nvPr userDrawn="1"/>
          </p:nvSpPr>
          <p:spPr>
            <a:xfrm>
              <a:off x="0" y="-2662"/>
              <a:ext cx="12188952" cy="6856474"/>
            </a:xfrm>
            <a:prstGeom prst="rect">
              <a:avLst/>
            </a:prstGeom>
            <a:gradFill flip="none" rotWithShape="1">
              <a:gsLst>
                <a:gs pos="95000">
                  <a:srgbClr val="BA8681"/>
                </a:gs>
                <a:gs pos="59000">
                  <a:srgbClr val="A1767D"/>
                </a:gs>
                <a:gs pos="18000">
                  <a:srgbClr val="968AAD"/>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A687"/>
                </a:solidFill>
              </a:endParaRPr>
            </a:p>
          </p:txBody>
        </p:sp>
      </p:grpSp>
      <p:grpSp>
        <p:nvGrpSpPr>
          <p:cNvPr id="44" name="Group 43">
            <a:extLst>
              <a:ext uri="{FF2B5EF4-FFF2-40B4-BE49-F238E27FC236}">
                <a16:creationId xmlns:a16="http://schemas.microsoft.com/office/drawing/2014/main" id="{796E176E-AE66-C346-A6DE-5278C2023EE8}"/>
              </a:ext>
            </a:extLst>
          </p:cNvPr>
          <p:cNvGrpSpPr/>
          <p:nvPr userDrawn="1"/>
        </p:nvGrpSpPr>
        <p:grpSpPr>
          <a:xfrm>
            <a:off x="517664" y="-19393"/>
            <a:ext cx="4628149" cy="6890327"/>
            <a:chOff x="3308351" y="2370138"/>
            <a:chExt cx="2760662" cy="4110037"/>
          </a:xfrm>
          <a:gradFill flip="none" rotWithShape="1">
            <a:gsLst>
              <a:gs pos="0">
                <a:srgbClr val="B48889"/>
              </a:gs>
              <a:gs pos="74000">
                <a:srgbClr val="D69E8D"/>
              </a:gs>
              <a:gs pos="83000">
                <a:srgbClr val="D69E8D"/>
              </a:gs>
              <a:gs pos="100000">
                <a:srgbClr val="D69E8D"/>
              </a:gs>
            </a:gsLst>
            <a:lin ang="10800000" scaled="1"/>
            <a:tileRect/>
          </a:gradFill>
        </p:grpSpPr>
        <p:sp>
          <p:nvSpPr>
            <p:cNvPr id="45" name="Freeform 10">
              <a:extLst>
                <a:ext uri="{FF2B5EF4-FFF2-40B4-BE49-F238E27FC236}">
                  <a16:creationId xmlns:a16="http://schemas.microsoft.com/office/drawing/2014/main" id="{1F2DF2FA-08FE-F64B-9147-F2C339E2C5A8}"/>
                </a:ext>
              </a:extLst>
            </p:cNvPr>
            <p:cNvSpPr>
              <a:spLocks noEditPoints="1"/>
            </p:cNvSpPr>
            <p:nvPr/>
          </p:nvSpPr>
          <p:spPr bwMode="auto">
            <a:xfrm>
              <a:off x="4494213" y="2370138"/>
              <a:ext cx="1574800" cy="3676650"/>
            </a:xfrm>
            <a:custGeom>
              <a:avLst/>
              <a:gdLst>
                <a:gd name="T0" fmla="*/ 239 w 828"/>
                <a:gd name="T1" fmla="*/ 1416 h 1936"/>
                <a:gd name="T2" fmla="*/ 387 w 828"/>
                <a:gd name="T3" fmla="*/ 1936 h 1936"/>
                <a:gd name="T4" fmla="*/ 127 w 828"/>
                <a:gd name="T5" fmla="*/ 1417 h 1936"/>
                <a:gd name="T6" fmla="*/ 239 w 828"/>
                <a:gd name="T7" fmla="*/ 1416 h 1936"/>
                <a:gd name="T8" fmla="*/ 273 w 828"/>
                <a:gd name="T9" fmla="*/ 883 h 1936"/>
                <a:gd name="T10" fmla="*/ 828 w 828"/>
                <a:gd name="T11" fmla="*/ 3 h 1936"/>
                <a:gd name="T12" fmla="*/ 195 w 828"/>
                <a:gd name="T13" fmla="*/ 0 h 1936"/>
                <a:gd name="T14" fmla="*/ 18 w 828"/>
                <a:gd name="T15" fmla="*/ 883 h 1936"/>
                <a:gd name="T16" fmla="*/ 273 w 828"/>
                <a:gd name="T17" fmla="*/ 883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1936">
                  <a:moveTo>
                    <a:pt x="239" y="1416"/>
                  </a:moveTo>
                  <a:cubicBezTo>
                    <a:pt x="273" y="1728"/>
                    <a:pt x="387" y="1936"/>
                    <a:pt x="387" y="1936"/>
                  </a:cubicBezTo>
                  <a:cubicBezTo>
                    <a:pt x="271" y="1756"/>
                    <a:pt x="186" y="1583"/>
                    <a:pt x="127" y="1417"/>
                  </a:cubicBezTo>
                  <a:lnTo>
                    <a:pt x="239" y="1416"/>
                  </a:lnTo>
                  <a:close/>
                  <a:moveTo>
                    <a:pt x="273" y="883"/>
                  </a:moveTo>
                  <a:cubicBezTo>
                    <a:pt x="342" y="603"/>
                    <a:pt x="503" y="296"/>
                    <a:pt x="828" y="3"/>
                  </a:cubicBezTo>
                  <a:cubicBezTo>
                    <a:pt x="195" y="0"/>
                    <a:pt x="195" y="0"/>
                    <a:pt x="195" y="0"/>
                  </a:cubicBezTo>
                  <a:cubicBezTo>
                    <a:pt x="82" y="241"/>
                    <a:pt x="0" y="540"/>
                    <a:pt x="18" y="883"/>
                  </a:cubicBezTo>
                  <a:lnTo>
                    <a:pt x="273" y="8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1">
              <a:extLst>
                <a:ext uri="{FF2B5EF4-FFF2-40B4-BE49-F238E27FC236}">
                  <a16:creationId xmlns:a16="http://schemas.microsoft.com/office/drawing/2014/main" id="{91D45A68-C3C3-0D40-A795-1B16D76A4912}"/>
                </a:ext>
              </a:extLst>
            </p:cNvPr>
            <p:cNvSpPr>
              <a:spLocks/>
            </p:cNvSpPr>
            <p:nvPr/>
          </p:nvSpPr>
          <p:spPr bwMode="auto">
            <a:xfrm>
              <a:off x="3343276" y="5254625"/>
              <a:ext cx="542925" cy="1223962"/>
            </a:xfrm>
            <a:custGeom>
              <a:avLst/>
              <a:gdLst>
                <a:gd name="T0" fmla="*/ 286 w 286"/>
                <a:gd name="T1" fmla="*/ 645 h 645"/>
                <a:gd name="T2" fmla="*/ 0 w 286"/>
                <a:gd name="T3" fmla="*/ 0 h 645"/>
                <a:gd name="T4" fmla="*/ 166 w 286"/>
                <a:gd name="T5" fmla="*/ 645 h 645"/>
                <a:gd name="T6" fmla="*/ 286 w 286"/>
                <a:gd name="T7" fmla="*/ 645 h 645"/>
              </a:gdLst>
              <a:ahLst/>
              <a:cxnLst>
                <a:cxn ang="0">
                  <a:pos x="T0" y="T1"/>
                </a:cxn>
                <a:cxn ang="0">
                  <a:pos x="T2" y="T3"/>
                </a:cxn>
                <a:cxn ang="0">
                  <a:pos x="T4" y="T5"/>
                </a:cxn>
                <a:cxn ang="0">
                  <a:pos x="T6" y="T7"/>
                </a:cxn>
              </a:cxnLst>
              <a:rect l="0" t="0" r="r" b="b"/>
              <a:pathLst>
                <a:path w="286" h="645">
                  <a:moveTo>
                    <a:pt x="286" y="645"/>
                  </a:moveTo>
                  <a:cubicBezTo>
                    <a:pt x="167" y="471"/>
                    <a:pt x="62" y="257"/>
                    <a:pt x="0" y="0"/>
                  </a:cubicBezTo>
                  <a:cubicBezTo>
                    <a:pt x="0" y="0"/>
                    <a:pt x="14" y="282"/>
                    <a:pt x="166" y="645"/>
                  </a:cubicBezTo>
                  <a:lnTo>
                    <a:pt x="286" y="6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2">
              <a:extLst>
                <a:ext uri="{FF2B5EF4-FFF2-40B4-BE49-F238E27FC236}">
                  <a16:creationId xmlns:a16="http://schemas.microsoft.com/office/drawing/2014/main" id="{8BFBD225-64E1-674B-BC0F-44DF4B402B6C}"/>
                </a:ext>
              </a:extLst>
            </p:cNvPr>
            <p:cNvSpPr>
              <a:spLocks noEditPoints="1"/>
            </p:cNvSpPr>
            <p:nvPr/>
          </p:nvSpPr>
          <p:spPr bwMode="auto">
            <a:xfrm>
              <a:off x="3308351" y="2376488"/>
              <a:ext cx="2270125" cy="4103687"/>
            </a:xfrm>
            <a:custGeom>
              <a:avLst/>
              <a:gdLst>
                <a:gd name="T0" fmla="*/ 32 w 1193"/>
                <a:gd name="T1" fmla="*/ 1413 h 2162"/>
                <a:gd name="T2" fmla="*/ 361 w 1193"/>
                <a:gd name="T3" fmla="*/ 2161 h 2162"/>
                <a:gd name="T4" fmla="*/ 1193 w 1193"/>
                <a:gd name="T5" fmla="*/ 2161 h 2162"/>
                <a:gd name="T6" fmla="*/ 955 w 1193"/>
                <a:gd name="T7" fmla="*/ 1903 h 2162"/>
                <a:gd name="T8" fmla="*/ 704 w 1193"/>
                <a:gd name="T9" fmla="*/ 1413 h 2162"/>
                <a:gd name="T10" fmla="*/ 32 w 1193"/>
                <a:gd name="T11" fmla="*/ 1413 h 2162"/>
                <a:gd name="T12" fmla="*/ 0 w 1193"/>
                <a:gd name="T13" fmla="*/ 879 h 2162"/>
                <a:gd name="T14" fmla="*/ 126 w 1193"/>
                <a:gd name="T15" fmla="*/ 299 h 2162"/>
                <a:gd name="T16" fmla="*/ 275 w 1193"/>
                <a:gd name="T17" fmla="*/ 0 h 2162"/>
                <a:gd name="T18" fmla="*/ 725 w 1193"/>
                <a:gd name="T19" fmla="*/ 0 h 2162"/>
                <a:gd name="T20" fmla="*/ 590 w 1193"/>
                <a:gd name="T21" fmla="*/ 879 h 2162"/>
                <a:gd name="T22" fmla="*/ 0 w 1193"/>
                <a:gd name="T23" fmla="*/ 879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3" h="2162">
                  <a:moveTo>
                    <a:pt x="32" y="1413"/>
                  </a:moveTo>
                  <a:cubicBezTo>
                    <a:pt x="79" y="1653"/>
                    <a:pt x="178" y="1910"/>
                    <a:pt x="361" y="2161"/>
                  </a:cubicBezTo>
                  <a:cubicBezTo>
                    <a:pt x="362" y="2162"/>
                    <a:pt x="1193" y="2161"/>
                    <a:pt x="1193" y="2161"/>
                  </a:cubicBezTo>
                  <a:cubicBezTo>
                    <a:pt x="1113" y="2085"/>
                    <a:pt x="1034" y="2000"/>
                    <a:pt x="955" y="1903"/>
                  </a:cubicBezTo>
                  <a:cubicBezTo>
                    <a:pt x="955" y="1903"/>
                    <a:pt x="812" y="1718"/>
                    <a:pt x="704" y="1413"/>
                  </a:cubicBezTo>
                  <a:lnTo>
                    <a:pt x="32" y="1413"/>
                  </a:lnTo>
                  <a:close/>
                  <a:moveTo>
                    <a:pt x="0" y="879"/>
                  </a:moveTo>
                  <a:cubicBezTo>
                    <a:pt x="25" y="534"/>
                    <a:pt x="126" y="299"/>
                    <a:pt x="126" y="299"/>
                  </a:cubicBezTo>
                  <a:cubicBezTo>
                    <a:pt x="173" y="190"/>
                    <a:pt x="220" y="94"/>
                    <a:pt x="275" y="0"/>
                  </a:cubicBezTo>
                  <a:cubicBezTo>
                    <a:pt x="725" y="0"/>
                    <a:pt x="725" y="0"/>
                    <a:pt x="725" y="0"/>
                  </a:cubicBezTo>
                  <a:cubicBezTo>
                    <a:pt x="599" y="319"/>
                    <a:pt x="569" y="617"/>
                    <a:pt x="590" y="879"/>
                  </a:cubicBezTo>
                  <a:lnTo>
                    <a:pt x="0" y="8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0" name="Rectangle 39">
            <a:extLst>
              <a:ext uri="{FF2B5EF4-FFF2-40B4-BE49-F238E27FC236}">
                <a16:creationId xmlns:a16="http://schemas.microsoft.com/office/drawing/2014/main" id="{E909DA7C-1F69-E547-BFF2-927C8D341D50}"/>
              </a:ext>
            </a:extLst>
          </p:cNvPr>
          <p:cNvSpPr/>
          <p:nvPr userDrawn="1"/>
        </p:nvSpPr>
        <p:spPr>
          <a:xfrm>
            <a:off x="-24105" y="160317"/>
            <a:ext cx="12240501" cy="6305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55A82CAA-A637-564B-9150-80E6208D2E2C}"/>
              </a:ext>
            </a:extLst>
          </p:cNvPr>
          <p:cNvSpPr>
            <a:spLocks noGrp="1"/>
          </p:cNvSpPr>
          <p:nvPr>
            <p:ph type="title"/>
          </p:nvPr>
        </p:nvSpPr>
        <p:spPr>
          <a:xfrm>
            <a:off x="5410985" y="827146"/>
            <a:ext cx="6169058" cy="1200329"/>
          </a:xfrm>
        </p:spPr>
        <p:txBody>
          <a:bodyPr>
            <a:spAutoFit/>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C8FFBED-D27D-074B-9C33-10A234BC62EA}"/>
              </a:ext>
            </a:extLst>
          </p:cNvPr>
          <p:cNvSpPr>
            <a:spLocks noGrp="1"/>
          </p:cNvSpPr>
          <p:nvPr>
            <p:ph idx="1"/>
          </p:nvPr>
        </p:nvSpPr>
        <p:spPr>
          <a:xfrm>
            <a:off x="5410986" y="2307750"/>
            <a:ext cx="6169057" cy="1623008"/>
          </a:xfrm>
        </p:spPr>
        <p:txBody>
          <a:bodyPr>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55A95B-EA76-8B4B-809B-5350F164FF1A}"/>
              </a:ext>
            </a:extLst>
          </p:cNvPr>
          <p:cNvSpPr>
            <a:spLocks noGrp="1"/>
          </p:cNvSpPr>
          <p:nvPr>
            <p:ph type="dt" sz="half" idx="10"/>
          </p:nvPr>
        </p:nvSpPr>
        <p:spPr>
          <a:xfrm>
            <a:off x="150633" y="6424167"/>
            <a:ext cx="2743200" cy="365125"/>
          </a:xfrm>
        </p:spPr>
        <p:txBody>
          <a:bodyPr/>
          <a:lstStyle>
            <a:lvl1pPr>
              <a:defRPr>
                <a:solidFill>
                  <a:schemeClr val="bg1"/>
                </a:solidFill>
              </a:defRPr>
            </a:lvl1pPr>
          </a:lstStyle>
          <a:p>
            <a:fld id="{81721A1E-F941-5645-8EB9-E0DEB540FBBD}" type="datetime1">
              <a:rPr lang="en-US" smtClean="0"/>
              <a:pPr/>
              <a:t>3/23/22</a:t>
            </a:fld>
            <a:endParaRPr lang="en-US"/>
          </a:p>
        </p:txBody>
      </p:sp>
      <p:sp>
        <p:nvSpPr>
          <p:cNvPr id="5" name="Footer Placeholder 4">
            <a:extLst>
              <a:ext uri="{FF2B5EF4-FFF2-40B4-BE49-F238E27FC236}">
                <a16:creationId xmlns:a16="http://schemas.microsoft.com/office/drawing/2014/main" id="{7E7ECC2B-9CA4-F049-B8DF-124C0111761C}"/>
              </a:ext>
            </a:extLst>
          </p:cNvPr>
          <p:cNvSpPr>
            <a:spLocks noGrp="1"/>
          </p:cNvSpPr>
          <p:nvPr>
            <p:ph type="ftr" sz="quarter" idx="11"/>
          </p:nvPr>
        </p:nvSpPr>
        <p:spPr>
          <a:xfrm>
            <a:off x="4095752" y="6424167"/>
            <a:ext cx="4114800" cy="365125"/>
          </a:xfr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E294B535-E047-7E4E-AC67-9B9E7121304F}"/>
              </a:ext>
            </a:extLst>
          </p:cNvPr>
          <p:cNvSpPr>
            <a:spLocks noGrp="1"/>
          </p:cNvSpPr>
          <p:nvPr>
            <p:ph type="sldNum" sz="quarter" idx="12"/>
          </p:nvPr>
        </p:nvSpPr>
        <p:spPr>
          <a:xfrm>
            <a:off x="9355319" y="6422339"/>
            <a:ext cx="2743200" cy="365125"/>
          </a:xfrm>
          <a:prstGeom prst="rect">
            <a:avLst/>
          </a:prstGeom>
        </p:spPr>
        <p:txBody>
          <a:bodyPr/>
          <a:lstStyle>
            <a:lvl1pPr>
              <a:defRPr>
                <a:solidFill>
                  <a:schemeClr val="bg1"/>
                </a:solidFill>
              </a:defRPr>
            </a:lvl1pPr>
          </a:lstStyle>
          <a:p>
            <a:fld id="{2E8C51FE-49D9-314D-9957-ABBF7DDE8782}" type="slidenum">
              <a:rPr lang="en-US" smtClean="0"/>
              <a:pPr/>
              <a:t>‹#›</a:t>
            </a:fld>
            <a:endParaRPr lang="en-US"/>
          </a:p>
        </p:txBody>
      </p:sp>
    </p:spTree>
    <p:extLst>
      <p:ext uri="{BB962C8B-B14F-4D97-AF65-F5344CB8AC3E}">
        <p14:creationId xmlns:p14="http://schemas.microsoft.com/office/powerpoint/2010/main" val="1300939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82CAA-A637-564B-9150-80E6208D2E2C}"/>
              </a:ext>
            </a:extLst>
          </p:cNvPr>
          <p:cNvSpPr>
            <a:spLocks noGrp="1"/>
          </p:cNvSpPr>
          <p:nvPr>
            <p:ph type="title"/>
          </p:nvPr>
        </p:nvSpPr>
        <p:spPr>
          <a:xfrm>
            <a:off x="4901938" y="274320"/>
            <a:ext cx="6678105" cy="646331"/>
          </a:xfrm>
        </p:spPr>
        <p:txBody>
          <a:bodyPr>
            <a:noAutofit/>
          </a:bodyPr>
          <a:lstStyle/>
          <a:p>
            <a:r>
              <a:rPr lang="en-US"/>
              <a:t>Click to edit Master title style</a:t>
            </a:r>
          </a:p>
        </p:txBody>
      </p:sp>
      <p:sp>
        <p:nvSpPr>
          <p:cNvPr id="3" name="Content Placeholder 2">
            <a:extLst>
              <a:ext uri="{FF2B5EF4-FFF2-40B4-BE49-F238E27FC236}">
                <a16:creationId xmlns:a16="http://schemas.microsoft.com/office/drawing/2014/main" id="{3C8FFBED-D27D-074B-9C33-10A234BC62EA}"/>
              </a:ext>
            </a:extLst>
          </p:cNvPr>
          <p:cNvSpPr>
            <a:spLocks noGrp="1"/>
          </p:cNvSpPr>
          <p:nvPr>
            <p:ph idx="1" hasCustomPrompt="1"/>
          </p:nvPr>
        </p:nvSpPr>
        <p:spPr>
          <a:xfrm>
            <a:off x="4901939" y="1188720"/>
            <a:ext cx="6678104" cy="1623008"/>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55A95B-EA76-8B4B-809B-5350F164FF1A}"/>
              </a:ext>
            </a:extLst>
          </p:cNvPr>
          <p:cNvSpPr>
            <a:spLocks noGrp="1"/>
          </p:cNvSpPr>
          <p:nvPr>
            <p:ph type="dt" sz="half" idx="10"/>
          </p:nvPr>
        </p:nvSpPr>
        <p:spPr>
          <a:xfrm>
            <a:off x="93481" y="6422339"/>
            <a:ext cx="2743200" cy="365125"/>
          </a:xfrm>
        </p:spPr>
        <p:txBody>
          <a:bodyPr>
            <a:noAutofit/>
          </a:bodyPr>
          <a:lstStyle>
            <a:lvl1pPr>
              <a:defRPr>
                <a:solidFill>
                  <a:srgbClr val="8585BF"/>
                </a:solidFill>
              </a:defRPr>
            </a:lvl1pPr>
          </a:lstStyle>
          <a:p>
            <a:fld id="{DECC2AD0-9452-684A-9802-A7E12BA97DE7}" type="datetime1">
              <a:rPr lang="en-US" smtClean="0"/>
              <a:pPr/>
              <a:t>3/23/22</a:t>
            </a:fld>
            <a:endParaRPr lang="en-US"/>
          </a:p>
        </p:txBody>
      </p:sp>
      <p:sp>
        <p:nvSpPr>
          <p:cNvPr id="5" name="Footer Placeholder 4">
            <a:extLst>
              <a:ext uri="{FF2B5EF4-FFF2-40B4-BE49-F238E27FC236}">
                <a16:creationId xmlns:a16="http://schemas.microsoft.com/office/drawing/2014/main" id="{7E7ECC2B-9CA4-F049-B8DF-124C0111761C}"/>
              </a:ext>
            </a:extLst>
          </p:cNvPr>
          <p:cNvSpPr>
            <a:spLocks noGrp="1"/>
          </p:cNvSpPr>
          <p:nvPr>
            <p:ph type="ftr" sz="quarter" idx="11"/>
          </p:nvPr>
        </p:nvSpPr>
        <p:spPr>
          <a:xfrm>
            <a:off x="4038600" y="6422339"/>
            <a:ext cx="4114800" cy="365125"/>
          </a:xfrm>
        </p:spPr>
        <p:txBody>
          <a:bodyPr>
            <a:noAutofit/>
          </a:bodyPr>
          <a:lstStyle>
            <a:lvl1pPr>
              <a:defRPr>
                <a:solidFill>
                  <a:srgbClr val="8585BF"/>
                </a:solidFill>
              </a:defRPr>
            </a:lvl1pPr>
          </a:lstStyle>
          <a:p>
            <a:endParaRPr lang="en-US"/>
          </a:p>
        </p:txBody>
      </p:sp>
    </p:spTree>
    <p:extLst>
      <p:ext uri="{BB962C8B-B14F-4D97-AF65-F5344CB8AC3E}">
        <p14:creationId xmlns:p14="http://schemas.microsoft.com/office/powerpoint/2010/main" val="498935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D81CD01-AE49-BF47-B6E8-674B35146B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137104"/>
            <a:ext cx="12192000" cy="720896"/>
          </a:xfrm>
          <a:prstGeom prst="rect">
            <a:avLst/>
          </a:prstGeom>
        </p:spPr>
      </p:pic>
      <p:pic>
        <p:nvPicPr>
          <p:cNvPr id="10" name="Picture 9">
            <a:extLst>
              <a:ext uri="{FF2B5EF4-FFF2-40B4-BE49-F238E27FC236}">
                <a16:creationId xmlns:a16="http://schemas.microsoft.com/office/drawing/2014/main" id="{73C4178F-FCCE-CA47-BF5F-9ACAB6729C2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733544"/>
          </a:xfrm>
          <a:prstGeom prst="rect">
            <a:avLst/>
          </a:prstGeom>
        </p:spPr>
      </p:pic>
      <p:grpSp>
        <p:nvGrpSpPr>
          <p:cNvPr id="22" name="Group 21">
            <a:extLst>
              <a:ext uri="{FF2B5EF4-FFF2-40B4-BE49-F238E27FC236}">
                <a16:creationId xmlns:a16="http://schemas.microsoft.com/office/drawing/2014/main" id="{E1DA4793-59CD-924D-B99E-BA13E5F1C63F}"/>
              </a:ext>
            </a:extLst>
          </p:cNvPr>
          <p:cNvGrpSpPr/>
          <p:nvPr userDrawn="1"/>
        </p:nvGrpSpPr>
        <p:grpSpPr>
          <a:xfrm>
            <a:off x="517664" y="-19393"/>
            <a:ext cx="4628149" cy="6890327"/>
            <a:chOff x="3308351" y="2370138"/>
            <a:chExt cx="2760662" cy="4110037"/>
          </a:xfrm>
          <a:solidFill>
            <a:srgbClr val="A8A7E9"/>
          </a:solidFill>
        </p:grpSpPr>
        <p:sp>
          <p:nvSpPr>
            <p:cNvPr id="24" name="Freeform 10">
              <a:extLst>
                <a:ext uri="{FF2B5EF4-FFF2-40B4-BE49-F238E27FC236}">
                  <a16:creationId xmlns:a16="http://schemas.microsoft.com/office/drawing/2014/main" id="{6288511A-AFB5-AE42-A906-1D7D8B495AD5}"/>
                </a:ext>
              </a:extLst>
            </p:cNvPr>
            <p:cNvSpPr>
              <a:spLocks noEditPoints="1"/>
            </p:cNvSpPr>
            <p:nvPr/>
          </p:nvSpPr>
          <p:spPr bwMode="auto">
            <a:xfrm>
              <a:off x="4494213" y="2370138"/>
              <a:ext cx="1574800" cy="3676650"/>
            </a:xfrm>
            <a:custGeom>
              <a:avLst/>
              <a:gdLst>
                <a:gd name="T0" fmla="*/ 239 w 828"/>
                <a:gd name="T1" fmla="*/ 1416 h 1936"/>
                <a:gd name="T2" fmla="*/ 387 w 828"/>
                <a:gd name="T3" fmla="*/ 1936 h 1936"/>
                <a:gd name="T4" fmla="*/ 127 w 828"/>
                <a:gd name="T5" fmla="*/ 1417 h 1936"/>
                <a:gd name="T6" fmla="*/ 239 w 828"/>
                <a:gd name="T7" fmla="*/ 1416 h 1936"/>
                <a:gd name="T8" fmla="*/ 273 w 828"/>
                <a:gd name="T9" fmla="*/ 883 h 1936"/>
                <a:gd name="T10" fmla="*/ 828 w 828"/>
                <a:gd name="T11" fmla="*/ 3 h 1936"/>
                <a:gd name="T12" fmla="*/ 195 w 828"/>
                <a:gd name="T13" fmla="*/ 0 h 1936"/>
                <a:gd name="T14" fmla="*/ 18 w 828"/>
                <a:gd name="T15" fmla="*/ 883 h 1936"/>
                <a:gd name="T16" fmla="*/ 273 w 828"/>
                <a:gd name="T17" fmla="*/ 883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1936">
                  <a:moveTo>
                    <a:pt x="239" y="1416"/>
                  </a:moveTo>
                  <a:cubicBezTo>
                    <a:pt x="273" y="1728"/>
                    <a:pt x="387" y="1936"/>
                    <a:pt x="387" y="1936"/>
                  </a:cubicBezTo>
                  <a:cubicBezTo>
                    <a:pt x="271" y="1756"/>
                    <a:pt x="186" y="1583"/>
                    <a:pt x="127" y="1417"/>
                  </a:cubicBezTo>
                  <a:lnTo>
                    <a:pt x="239" y="1416"/>
                  </a:lnTo>
                  <a:close/>
                  <a:moveTo>
                    <a:pt x="273" y="883"/>
                  </a:moveTo>
                  <a:cubicBezTo>
                    <a:pt x="342" y="603"/>
                    <a:pt x="503" y="296"/>
                    <a:pt x="828" y="3"/>
                  </a:cubicBezTo>
                  <a:cubicBezTo>
                    <a:pt x="195" y="0"/>
                    <a:pt x="195" y="0"/>
                    <a:pt x="195" y="0"/>
                  </a:cubicBezTo>
                  <a:cubicBezTo>
                    <a:pt x="82" y="241"/>
                    <a:pt x="0" y="540"/>
                    <a:pt x="18" y="883"/>
                  </a:cubicBezTo>
                  <a:lnTo>
                    <a:pt x="273" y="88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a:extLst>
                <a:ext uri="{FF2B5EF4-FFF2-40B4-BE49-F238E27FC236}">
                  <a16:creationId xmlns:a16="http://schemas.microsoft.com/office/drawing/2014/main" id="{D06503AC-A721-0146-90BF-0D2F429EF9EB}"/>
                </a:ext>
              </a:extLst>
            </p:cNvPr>
            <p:cNvSpPr>
              <a:spLocks/>
            </p:cNvSpPr>
            <p:nvPr/>
          </p:nvSpPr>
          <p:spPr bwMode="auto">
            <a:xfrm>
              <a:off x="3343276" y="5254625"/>
              <a:ext cx="542925" cy="1223962"/>
            </a:xfrm>
            <a:custGeom>
              <a:avLst/>
              <a:gdLst>
                <a:gd name="T0" fmla="*/ 286 w 286"/>
                <a:gd name="T1" fmla="*/ 645 h 645"/>
                <a:gd name="T2" fmla="*/ 0 w 286"/>
                <a:gd name="T3" fmla="*/ 0 h 645"/>
                <a:gd name="T4" fmla="*/ 166 w 286"/>
                <a:gd name="T5" fmla="*/ 645 h 645"/>
                <a:gd name="T6" fmla="*/ 286 w 286"/>
                <a:gd name="T7" fmla="*/ 645 h 645"/>
              </a:gdLst>
              <a:ahLst/>
              <a:cxnLst>
                <a:cxn ang="0">
                  <a:pos x="T0" y="T1"/>
                </a:cxn>
                <a:cxn ang="0">
                  <a:pos x="T2" y="T3"/>
                </a:cxn>
                <a:cxn ang="0">
                  <a:pos x="T4" y="T5"/>
                </a:cxn>
                <a:cxn ang="0">
                  <a:pos x="T6" y="T7"/>
                </a:cxn>
              </a:cxnLst>
              <a:rect l="0" t="0" r="r" b="b"/>
              <a:pathLst>
                <a:path w="286" h="645">
                  <a:moveTo>
                    <a:pt x="286" y="645"/>
                  </a:moveTo>
                  <a:cubicBezTo>
                    <a:pt x="167" y="471"/>
                    <a:pt x="62" y="257"/>
                    <a:pt x="0" y="0"/>
                  </a:cubicBezTo>
                  <a:cubicBezTo>
                    <a:pt x="0" y="0"/>
                    <a:pt x="14" y="282"/>
                    <a:pt x="166" y="645"/>
                  </a:cubicBezTo>
                  <a:lnTo>
                    <a:pt x="286" y="64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a:extLst>
                <a:ext uri="{FF2B5EF4-FFF2-40B4-BE49-F238E27FC236}">
                  <a16:creationId xmlns:a16="http://schemas.microsoft.com/office/drawing/2014/main" id="{6450F601-2E71-9344-ABD9-B56089A06EB2}"/>
                </a:ext>
              </a:extLst>
            </p:cNvPr>
            <p:cNvSpPr>
              <a:spLocks noEditPoints="1"/>
            </p:cNvSpPr>
            <p:nvPr/>
          </p:nvSpPr>
          <p:spPr bwMode="auto">
            <a:xfrm>
              <a:off x="3308351" y="2376488"/>
              <a:ext cx="2270125" cy="4103687"/>
            </a:xfrm>
            <a:custGeom>
              <a:avLst/>
              <a:gdLst>
                <a:gd name="T0" fmla="*/ 32 w 1193"/>
                <a:gd name="T1" fmla="*/ 1413 h 2162"/>
                <a:gd name="T2" fmla="*/ 361 w 1193"/>
                <a:gd name="T3" fmla="*/ 2161 h 2162"/>
                <a:gd name="T4" fmla="*/ 1193 w 1193"/>
                <a:gd name="T5" fmla="*/ 2161 h 2162"/>
                <a:gd name="T6" fmla="*/ 955 w 1193"/>
                <a:gd name="T7" fmla="*/ 1903 h 2162"/>
                <a:gd name="T8" fmla="*/ 704 w 1193"/>
                <a:gd name="T9" fmla="*/ 1413 h 2162"/>
                <a:gd name="T10" fmla="*/ 32 w 1193"/>
                <a:gd name="T11" fmla="*/ 1413 h 2162"/>
                <a:gd name="T12" fmla="*/ 0 w 1193"/>
                <a:gd name="T13" fmla="*/ 879 h 2162"/>
                <a:gd name="T14" fmla="*/ 126 w 1193"/>
                <a:gd name="T15" fmla="*/ 299 h 2162"/>
                <a:gd name="T16" fmla="*/ 275 w 1193"/>
                <a:gd name="T17" fmla="*/ 0 h 2162"/>
                <a:gd name="T18" fmla="*/ 725 w 1193"/>
                <a:gd name="T19" fmla="*/ 0 h 2162"/>
                <a:gd name="T20" fmla="*/ 590 w 1193"/>
                <a:gd name="T21" fmla="*/ 879 h 2162"/>
                <a:gd name="T22" fmla="*/ 0 w 1193"/>
                <a:gd name="T23" fmla="*/ 879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3" h="2162">
                  <a:moveTo>
                    <a:pt x="32" y="1413"/>
                  </a:moveTo>
                  <a:cubicBezTo>
                    <a:pt x="79" y="1653"/>
                    <a:pt x="178" y="1910"/>
                    <a:pt x="361" y="2161"/>
                  </a:cubicBezTo>
                  <a:cubicBezTo>
                    <a:pt x="362" y="2162"/>
                    <a:pt x="1193" y="2161"/>
                    <a:pt x="1193" y="2161"/>
                  </a:cubicBezTo>
                  <a:cubicBezTo>
                    <a:pt x="1113" y="2085"/>
                    <a:pt x="1034" y="2000"/>
                    <a:pt x="955" y="1903"/>
                  </a:cubicBezTo>
                  <a:cubicBezTo>
                    <a:pt x="955" y="1903"/>
                    <a:pt x="812" y="1718"/>
                    <a:pt x="704" y="1413"/>
                  </a:cubicBezTo>
                  <a:lnTo>
                    <a:pt x="32" y="1413"/>
                  </a:lnTo>
                  <a:close/>
                  <a:moveTo>
                    <a:pt x="0" y="879"/>
                  </a:moveTo>
                  <a:cubicBezTo>
                    <a:pt x="25" y="534"/>
                    <a:pt x="126" y="299"/>
                    <a:pt x="126" y="299"/>
                  </a:cubicBezTo>
                  <a:cubicBezTo>
                    <a:pt x="173" y="190"/>
                    <a:pt x="220" y="94"/>
                    <a:pt x="275" y="0"/>
                  </a:cubicBezTo>
                  <a:cubicBezTo>
                    <a:pt x="725" y="0"/>
                    <a:pt x="725" y="0"/>
                    <a:pt x="725" y="0"/>
                  </a:cubicBezTo>
                  <a:cubicBezTo>
                    <a:pt x="599" y="319"/>
                    <a:pt x="569" y="617"/>
                    <a:pt x="590" y="879"/>
                  </a:cubicBezTo>
                  <a:lnTo>
                    <a:pt x="0" y="87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 name="Rectangle 15">
            <a:extLst>
              <a:ext uri="{FF2B5EF4-FFF2-40B4-BE49-F238E27FC236}">
                <a16:creationId xmlns:a16="http://schemas.microsoft.com/office/drawing/2014/main" id="{C333E94B-287E-6E40-AD4A-9C4FE1221F15}"/>
              </a:ext>
            </a:extLst>
          </p:cNvPr>
          <p:cNvSpPr/>
          <p:nvPr userDrawn="1"/>
        </p:nvSpPr>
        <p:spPr>
          <a:xfrm>
            <a:off x="0" y="-173"/>
            <a:ext cx="12192000" cy="6858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E1F8DF3-0369-8E4D-AEFC-8406A9BA40EC}"/>
              </a:ext>
            </a:extLst>
          </p:cNvPr>
          <p:cNvSpPr/>
          <p:nvPr userDrawn="1"/>
        </p:nvSpPr>
        <p:spPr>
          <a:xfrm>
            <a:off x="0" y="203200"/>
            <a:ext cx="12192000" cy="6184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A82CAA-A637-564B-9150-80E6208D2E2C}"/>
              </a:ext>
            </a:extLst>
          </p:cNvPr>
          <p:cNvSpPr>
            <a:spLocks noGrp="1"/>
          </p:cNvSpPr>
          <p:nvPr>
            <p:ph type="title"/>
          </p:nvPr>
        </p:nvSpPr>
        <p:spPr>
          <a:xfrm>
            <a:off x="960120" y="274320"/>
            <a:ext cx="10393680" cy="646331"/>
          </a:xfrm>
        </p:spPr>
        <p:txBody>
          <a:bodyPr>
            <a:noAutofit/>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C8FFBED-D27D-074B-9C33-10A234BC62EA}"/>
              </a:ext>
            </a:extLst>
          </p:cNvPr>
          <p:cNvSpPr>
            <a:spLocks noGrp="1"/>
          </p:cNvSpPr>
          <p:nvPr>
            <p:ph idx="1" hasCustomPrompt="1"/>
          </p:nvPr>
        </p:nvSpPr>
        <p:spPr>
          <a:xfrm>
            <a:off x="1005840" y="1188720"/>
            <a:ext cx="10619923" cy="1623008"/>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55A95B-EA76-8B4B-809B-5350F164FF1A}"/>
              </a:ext>
            </a:extLst>
          </p:cNvPr>
          <p:cNvSpPr>
            <a:spLocks noGrp="1"/>
          </p:cNvSpPr>
          <p:nvPr>
            <p:ph type="dt" sz="half" idx="10"/>
          </p:nvPr>
        </p:nvSpPr>
        <p:spPr>
          <a:xfrm>
            <a:off x="93481" y="6421745"/>
            <a:ext cx="2743200" cy="365125"/>
          </a:xfrm>
        </p:spPr>
        <p:txBody>
          <a:bodyPr>
            <a:noAutofit/>
          </a:bodyPr>
          <a:lstStyle>
            <a:lvl1pPr>
              <a:defRPr>
                <a:solidFill>
                  <a:srgbClr val="CDC0E7"/>
                </a:solidFill>
              </a:defRPr>
            </a:lvl1pPr>
          </a:lstStyle>
          <a:p>
            <a:fld id="{DECC2AD0-9452-684A-9802-A7E12BA97DE7}" type="datetime1">
              <a:rPr lang="en-US" smtClean="0"/>
              <a:pPr/>
              <a:t>3/23/22</a:t>
            </a:fld>
            <a:endParaRPr lang="en-US"/>
          </a:p>
        </p:txBody>
      </p:sp>
      <p:sp>
        <p:nvSpPr>
          <p:cNvPr id="5" name="Footer Placeholder 4">
            <a:extLst>
              <a:ext uri="{FF2B5EF4-FFF2-40B4-BE49-F238E27FC236}">
                <a16:creationId xmlns:a16="http://schemas.microsoft.com/office/drawing/2014/main" id="{7E7ECC2B-9CA4-F049-B8DF-124C0111761C}"/>
              </a:ext>
            </a:extLst>
          </p:cNvPr>
          <p:cNvSpPr>
            <a:spLocks noGrp="1"/>
          </p:cNvSpPr>
          <p:nvPr>
            <p:ph type="ftr" sz="quarter" idx="11"/>
          </p:nvPr>
        </p:nvSpPr>
        <p:spPr>
          <a:xfrm>
            <a:off x="4038600" y="6422610"/>
            <a:ext cx="4114800" cy="365125"/>
          </a:xfrm>
        </p:spPr>
        <p:txBody>
          <a:bodyPr>
            <a:noAutofit/>
          </a:bodyPr>
          <a:lstStyle>
            <a:lvl1pPr>
              <a:defRPr>
                <a:solidFill>
                  <a:srgbClr val="CDC0E7"/>
                </a:solidFill>
              </a:defRPr>
            </a:lvl1pPr>
          </a:lstStyle>
          <a:p>
            <a:endParaRPr lang="en-US"/>
          </a:p>
        </p:txBody>
      </p:sp>
      <p:sp>
        <p:nvSpPr>
          <p:cNvPr id="6" name="Slide Number Placeholder 5">
            <a:extLst>
              <a:ext uri="{FF2B5EF4-FFF2-40B4-BE49-F238E27FC236}">
                <a16:creationId xmlns:a16="http://schemas.microsoft.com/office/drawing/2014/main" id="{E294B535-E047-7E4E-AC67-9B9E7121304F}"/>
              </a:ext>
            </a:extLst>
          </p:cNvPr>
          <p:cNvSpPr>
            <a:spLocks noGrp="1"/>
          </p:cNvSpPr>
          <p:nvPr>
            <p:ph type="sldNum" sz="quarter" idx="12"/>
          </p:nvPr>
        </p:nvSpPr>
        <p:spPr>
          <a:xfrm>
            <a:off x="9355319" y="6422339"/>
            <a:ext cx="2743200" cy="365125"/>
          </a:xfrm>
          <a:prstGeom prst="rect">
            <a:avLst/>
          </a:prstGeom>
        </p:spPr>
        <p:txBody>
          <a:bodyPr>
            <a:noAutofit/>
          </a:bodyPr>
          <a:lstStyle>
            <a:lvl1pPr>
              <a:defRPr>
                <a:solidFill>
                  <a:srgbClr val="CDC0E7"/>
                </a:solidFill>
              </a:defRPr>
            </a:lvl1pPr>
          </a:lstStyle>
          <a:p>
            <a:fld id="{2E8C51FE-49D9-314D-9957-ABBF7DDE8782}" type="slidenum">
              <a:rPr lang="en-US" smtClean="0"/>
              <a:pPr/>
              <a:t>‹#›</a:t>
            </a:fld>
            <a:endParaRPr lang="en-US"/>
          </a:p>
        </p:txBody>
      </p:sp>
    </p:spTree>
    <p:extLst>
      <p:ext uri="{BB962C8B-B14F-4D97-AF65-F5344CB8AC3E}">
        <p14:creationId xmlns:p14="http://schemas.microsoft.com/office/powerpoint/2010/main" val="413422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663029-D307-3749-AB26-9F9152234BB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Date Placeholder 3">
            <a:extLst>
              <a:ext uri="{FF2B5EF4-FFF2-40B4-BE49-F238E27FC236}">
                <a16:creationId xmlns:a16="http://schemas.microsoft.com/office/drawing/2014/main" id="{EBD2CE19-A11D-D94C-B77D-57C122F2BE9C}"/>
              </a:ext>
            </a:extLst>
          </p:cNvPr>
          <p:cNvSpPr>
            <a:spLocks noGrp="1"/>
          </p:cNvSpPr>
          <p:nvPr>
            <p:ph type="dt" sz="half" idx="10"/>
          </p:nvPr>
        </p:nvSpPr>
        <p:spPr>
          <a:xfrm>
            <a:off x="93481" y="6356350"/>
            <a:ext cx="2743200" cy="365125"/>
          </a:xfrm>
        </p:spPr>
        <p:txBody>
          <a:bodyPr/>
          <a:lstStyle>
            <a:lvl1pPr>
              <a:defRPr>
                <a:solidFill>
                  <a:schemeClr val="bg2"/>
                </a:solidFill>
              </a:defRPr>
            </a:lvl1pPr>
          </a:lstStyle>
          <a:p>
            <a:fld id="{372CC95E-30A4-D744-8BC0-DDA2BE0BB564}" type="datetime1">
              <a:rPr lang="en-US" smtClean="0"/>
              <a:pPr/>
              <a:t>3/23/22</a:t>
            </a:fld>
            <a:endParaRPr lang="en-US"/>
          </a:p>
        </p:txBody>
      </p:sp>
      <p:sp>
        <p:nvSpPr>
          <p:cNvPr id="5" name="Footer Placeholder 4">
            <a:extLst>
              <a:ext uri="{FF2B5EF4-FFF2-40B4-BE49-F238E27FC236}">
                <a16:creationId xmlns:a16="http://schemas.microsoft.com/office/drawing/2014/main" id="{4F8FFF24-A506-454C-A791-5E9C3C843D72}"/>
              </a:ext>
            </a:extLst>
          </p:cNvPr>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a:extLst>
              <a:ext uri="{FF2B5EF4-FFF2-40B4-BE49-F238E27FC236}">
                <a16:creationId xmlns:a16="http://schemas.microsoft.com/office/drawing/2014/main" id="{9DD89AD3-FDEB-FB43-85E2-1EB84C13A1CA}"/>
              </a:ext>
            </a:extLst>
          </p:cNvPr>
          <p:cNvSpPr>
            <a:spLocks noGrp="1"/>
          </p:cNvSpPr>
          <p:nvPr>
            <p:ph type="sldNum" sz="quarter" idx="12"/>
          </p:nvPr>
        </p:nvSpPr>
        <p:spPr/>
        <p:txBody>
          <a:bodyPr/>
          <a:lstStyle/>
          <a:p>
            <a:fld id="{2E8C51FE-49D9-314D-9957-ABBF7DDE8782}" type="slidenum">
              <a:rPr lang="en-US" smtClean="0"/>
              <a:t>‹#›</a:t>
            </a:fld>
            <a:endParaRPr lang="en-US"/>
          </a:p>
        </p:txBody>
      </p:sp>
      <p:sp>
        <p:nvSpPr>
          <p:cNvPr id="3" name="Subtitle 2">
            <a:extLst>
              <a:ext uri="{FF2B5EF4-FFF2-40B4-BE49-F238E27FC236}">
                <a16:creationId xmlns:a16="http://schemas.microsoft.com/office/drawing/2014/main" id="{AE77D0F7-4A6B-4045-B534-3DB6A60EA85B}"/>
              </a:ext>
            </a:extLst>
          </p:cNvPr>
          <p:cNvSpPr>
            <a:spLocks noGrp="1"/>
          </p:cNvSpPr>
          <p:nvPr userDrawn="1">
            <p:ph type="subTitle" idx="1" hasCustomPrompt="1"/>
          </p:nvPr>
        </p:nvSpPr>
        <p:spPr>
          <a:xfrm>
            <a:off x="3671455" y="4069772"/>
            <a:ext cx="3428126" cy="1025922"/>
          </a:xfrm>
        </p:spPr>
        <p:txBody>
          <a:bodyPr wrap="square">
            <a:spAutoFit/>
          </a:bodyPr>
          <a:lstStyle>
            <a:lvl1pPr marL="0" indent="0" algn="l">
              <a:buNone/>
              <a:defRPr sz="1800" b="0">
                <a:solidFill>
                  <a:schemeClr val="bg1"/>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spcBef>
                <a:spcPts val="400"/>
              </a:spcBef>
            </a:pPr>
            <a:r>
              <a:rPr lang="en-US" b="1"/>
              <a:t>PRESENTER NAME</a:t>
            </a:r>
          </a:p>
          <a:p>
            <a:pPr>
              <a:spcBef>
                <a:spcPts val="400"/>
              </a:spcBef>
            </a:pPr>
            <a:r>
              <a:rPr lang="en-US"/>
              <a:t>Title</a:t>
            </a:r>
          </a:p>
          <a:p>
            <a:pPr>
              <a:spcBef>
                <a:spcPts val="400"/>
              </a:spcBef>
            </a:pPr>
            <a:r>
              <a:rPr lang="en-US"/>
              <a:t>Date</a:t>
            </a:r>
          </a:p>
        </p:txBody>
      </p:sp>
      <p:pic>
        <p:nvPicPr>
          <p:cNvPr id="12" name="Picture 11">
            <a:extLst>
              <a:ext uri="{FF2B5EF4-FFF2-40B4-BE49-F238E27FC236}">
                <a16:creationId xmlns:a16="http://schemas.microsoft.com/office/drawing/2014/main" id="{B01FF2FE-F541-714A-961B-93F0AD084E5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42390" y="304799"/>
            <a:ext cx="2769575" cy="840423"/>
          </a:xfrm>
          <a:prstGeom prst="rect">
            <a:avLst/>
          </a:prstGeom>
        </p:spPr>
      </p:pic>
      <p:grpSp>
        <p:nvGrpSpPr>
          <p:cNvPr id="2" name="Group 1">
            <a:extLst>
              <a:ext uri="{FF2B5EF4-FFF2-40B4-BE49-F238E27FC236}">
                <a16:creationId xmlns:a16="http://schemas.microsoft.com/office/drawing/2014/main" id="{6B3B1C91-BB5E-7549-BF43-9056C639C58D}"/>
              </a:ext>
            </a:extLst>
          </p:cNvPr>
          <p:cNvGrpSpPr/>
          <p:nvPr userDrawn="1"/>
        </p:nvGrpSpPr>
        <p:grpSpPr>
          <a:xfrm>
            <a:off x="516442" y="-8842"/>
            <a:ext cx="4621246" cy="6873373"/>
            <a:chOff x="516442" y="-8842"/>
            <a:chExt cx="4621246" cy="6873373"/>
          </a:xfrm>
        </p:grpSpPr>
        <p:sp>
          <p:nvSpPr>
            <p:cNvPr id="10" name="Freeform 16">
              <a:extLst>
                <a:ext uri="{FF2B5EF4-FFF2-40B4-BE49-F238E27FC236}">
                  <a16:creationId xmlns:a16="http://schemas.microsoft.com/office/drawing/2014/main" id="{466EF3C0-A624-FF4C-B066-35DA0432468B}"/>
                </a:ext>
              </a:extLst>
            </p:cNvPr>
            <p:cNvSpPr>
              <a:spLocks noEditPoints="1"/>
            </p:cNvSpPr>
            <p:nvPr/>
          </p:nvSpPr>
          <p:spPr bwMode="auto">
            <a:xfrm>
              <a:off x="2484060" y="-8842"/>
              <a:ext cx="2653628" cy="6147482"/>
            </a:xfrm>
            <a:custGeom>
              <a:avLst/>
              <a:gdLst>
                <a:gd name="T0" fmla="*/ 101 w 834"/>
                <a:gd name="T1" fmla="*/ 1317 h 1936"/>
                <a:gd name="T2" fmla="*/ 393 w 834"/>
                <a:gd name="T3" fmla="*/ 1936 h 1936"/>
                <a:gd name="T4" fmla="*/ 238 w 834"/>
                <a:gd name="T5" fmla="*/ 1317 h 1936"/>
                <a:gd name="T6" fmla="*/ 101 w 834"/>
                <a:gd name="T7" fmla="*/ 1317 h 1936"/>
                <a:gd name="T8" fmla="*/ 271 w 834"/>
                <a:gd name="T9" fmla="*/ 919 h 1936"/>
                <a:gd name="T10" fmla="*/ 834 w 834"/>
                <a:gd name="T11" fmla="*/ 3 h 1936"/>
                <a:gd name="T12" fmla="*/ 201 w 834"/>
                <a:gd name="T13" fmla="*/ 0 h 1936"/>
                <a:gd name="T14" fmla="*/ 27 w 834"/>
                <a:gd name="T15" fmla="*/ 919 h 1936"/>
                <a:gd name="T16" fmla="*/ 271 w 834"/>
                <a:gd name="T17" fmla="*/ 919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4" h="1936">
                  <a:moveTo>
                    <a:pt x="101" y="1317"/>
                  </a:moveTo>
                  <a:cubicBezTo>
                    <a:pt x="159" y="1513"/>
                    <a:pt x="253" y="1720"/>
                    <a:pt x="393" y="1936"/>
                  </a:cubicBezTo>
                  <a:cubicBezTo>
                    <a:pt x="393" y="1936"/>
                    <a:pt x="254" y="1683"/>
                    <a:pt x="238" y="1317"/>
                  </a:cubicBezTo>
                  <a:lnTo>
                    <a:pt x="101" y="1317"/>
                  </a:lnTo>
                  <a:close/>
                  <a:moveTo>
                    <a:pt x="271" y="919"/>
                  </a:moveTo>
                  <a:cubicBezTo>
                    <a:pt x="335" y="629"/>
                    <a:pt x="495" y="309"/>
                    <a:pt x="834" y="3"/>
                  </a:cubicBezTo>
                  <a:cubicBezTo>
                    <a:pt x="201" y="0"/>
                    <a:pt x="201" y="0"/>
                    <a:pt x="201" y="0"/>
                  </a:cubicBezTo>
                  <a:cubicBezTo>
                    <a:pt x="84" y="249"/>
                    <a:pt x="0" y="561"/>
                    <a:pt x="27" y="919"/>
                  </a:cubicBezTo>
                  <a:lnTo>
                    <a:pt x="271" y="919"/>
                  </a:lnTo>
                  <a:close/>
                </a:path>
              </a:pathLst>
            </a:custGeom>
            <a:gradFill>
              <a:gsLst>
                <a:gs pos="0">
                  <a:srgbClr val="8ACCEC"/>
                </a:gs>
                <a:gs pos="98000">
                  <a:srgbClr val="6DB8E3"/>
                </a:gs>
              </a:gsLst>
              <a:lin ang="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7">
              <a:extLst>
                <a:ext uri="{FF2B5EF4-FFF2-40B4-BE49-F238E27FC236}">
                  <a16:creationId xmlns:a16="http://schemas.microsoft.com/office/drawing/2014/main" id="{E4464884-B9BC-9244-A3A6-12B093B11AB8}"/>
                </a:ext>
              </a:extLst>
            </p:cNvPr>
            <p:cNvSpPr>
              <a:spLocks/>
            </p:cNvSpPr>
            <p:nvPr/>
          </p:nvSpPr>
          <p:spPr bwMode="auto">
            <a:xfrm>
              <a:off x="580255" y="4814485"/>
              <a:ext cx="909359" cy="2047388"/>
            </a:xfrm>
            <a:custGeom>
              <a:avLst/>
              <a:gdLst>
                <a:gd name="T0" fmla="*/ 286 w 286"/>
                <a:gd name="T1" fmla="*/ 645 h 645"/>
                <a:gd name="T2" fmla="*/ 0 w 286"/>
                <a:gd name="T3" fmla="*/ 0 h 645"/>
                <a:gd name="T4" fmla="*/ 166 w 286"/>
                <a:gd name="T5" fmla="*/ 645 h 645"/>
                <a:gd name="T6" fmla="*/ 286 w 286"/>
                <a:gd name="T7" fmla="*/ 645 h 645"/>
              </a:gdLst>
              <a:ahLst/>
              <a:cxnLst>
                <a:cxn ang="0">
                  <a:pos x="T0" y="T1"/>
                </a:cxn>
                <a:cxn ang="0">
                  <a:pos x="T2" y="T3"/>
                </a:cxn>
                <a:cxn ang="0">
                  <a:pos x="T4" y="T5"/>
                </a:cxn>
                <a:cxn ang="0">
                  <a:pos x="T6" y="T7"/>
                </a:cxn>
              </a:cxnLst>
              <a:rect l="0" t="0" r="r" b="b"/>
              <a:pathLst>
                <a:path w="286" h="645">
                  <a:moveTo>
                    <a:pt x="286" y="645"/>
                  </a:moveTo>
                  <a:cubicBezTo>
                    <a:pt x="167" y="471"/>
                    <a:pt x="62" y="257"/>
                    <a:pt x="0" y="0"/>
                  </a:cubicBezTo>
                  <a:cubicBezTo>
                    <a:pt x="0" y="0"/>
                    <a:pt x="14" y="282"/>
                    <a:pt x="166" y="645"/>
                  </a:cubicBezTo>
                  <a:lnTo>
                    <a:pt x="286" y="645"/>
                  </a:lnTo>
                  <a:close/>
                </a:path>
              </a:pathLst>
            </a:custGeom>
            <a:solidFill>
              <a:srgbClr val="ABD5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8">
              <a:extLst>
                <a:ext uri="{FF2B5EF4-FFF2-40B4-BE49-F238E27FC236}">
                  <a16:creationId xmlns:a16="http://schemas.microsoft.com/office/drawing/2014/main" id="{4EF31946-1FF7-F04F-9C80-5220859231D6}"/>
                </a:ext>
              </a:extLst>
            </p:cNvPr>
            <p:cNvSpPr>
              <a:spLocks noEditPoints="1"/>
            </p:cNvSpPr>
            <p:nvPr/>
          </p:nvSpPr>
          <p:spPr bwMode="auto">
            <a:xfrm>
              <a:off x="516442" y="1794"/>
              <a:ext cx="3799633" cy="6862737"/>
            </a:xfrm>
            <a:custGeom>
              <a:avLst/>
              <a:gdLst>
                <a:gd name="T0" fmla="*/ 17 w 1195"/>
                <a:gd name="T1" fmla="*/ 1314 h 2162"/>
                <a:gd name="T2" fmla="*/ 363 w 1195"/>
                <a:gd name="T3" fmla="*/ 2161 h 2162"/>
                <a:gd name="T4" fmla="*/ 1195 w 1195"/>
                <a:gd name="T5" fmla="*/ 2161 h 2162"/>
                <a:gd name="T6" fmla="*/ 957 w 1195"/>
                <a:gd name="T7" fmla="*/ 1903 h 2162"/>
                <a:gd name="T8" fmla="*/ 673 w 1195"/>
                <a:gd name="T9" fmla="*/ 1314 h 2162"/>
                <a:gd name="T10" fmla="*/ 17 w 1195"/>
                <a:gd name="T11" fmla="*/ 1314 h 2162"/>
                <a:gd name="T12" fmla="*/ 595 w 1195"/>
                <a:gd name="T13" fmla="*/ 916 h 2162"/>
                <a:gd name="T14" fmla="*/ 727 w 1195"/>
                <a:gd name="T15" fmla="*/ 0 h 2162"/>
                <a:gd name="T16" fmla="*/ 277 w 1195"/>
                <a:gd name="T17" fmla="*/ 0 h 2162"/>
                <a:gd name="T18" fmla="*/ 128 w 1195"/>
                <a:gd name="T19" fmla="*/ 299 h 2162"/>
                <a:gd name="T20" fmla="*/ 0 w 1195"/>
                <a:gd name="T21" fmla="*/ 916 h 2162"/>
                <a:gd name="T22" fmla="*/ 595 w 1195"/>
                <a:gd name="T23" fmla="*/ 916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5" h="2162">
                  <a:moveTo>
                    <a:pt x="17" y="1314"/>
                  </a:moveTo>
                  <a:cubicBezTo>
                    <a:pt x="55" y="1581"/>
                    <a:pt x="154" y="1875"/>
                    <a:pt x="363" y="2161"/>
                  </a:cubicBezTo>
                  <a:cubicBezTo>
                    <a:pt x="364" y="2162"/>
                    <a:pt x="1195" y="2161"/>
                    <a:pt x="1195" y="2161"/>
                  </a:cubicBezTo>
                  <a:cubicBezTo>
                    <a:pt x="1115" y="2085"/>
                    <a:pt x="1036" y="2000"/>
                    <a:pt x="957" y="1903"/>
                  </a:cubicBezTo>
                  <a:cubicBezTo>
                    <a:pt x="957" y="1903"/>
                    <a:pt x="783" y="1678"/>
                    <a:pt x="673" y="1314"/>
                  </a:cubicBezTo>
                  <a:lnTo>
                    <a:pt x="17" y="1314"/>
                  </a:lnTo>
                  <a:close/>
                  <a:moveTo>
                    <a:pt x="595" y="916"/>
                  </a:moveTo>
                  <a:cubicBezTo>
                    <a:pt x="569" y="645"/>
                    <a:pt x="595" y="334"/>
                    <a:pt x="727" y="0"/>
                  </a:cubicBezTo>
                  <a:cubicBezTo>
                    <a:pt x="277" y="0"/>
                    <a:pt x="277" y="0"/>
                    <a:pt x="277" y="0"/>
                  </a:cubicBezTo>
                  <a:cubicBezTo>
                    <a:pt x="222" y="94"/>
                    <a:pt x="175" y="190"/>
                    <a:pt x="128" y="299"/>
                  </a:cubicBezTo>
                  <a:cubicBezTo>
                    <a:pt x="128" y="299"/>
                    <a:pt x="20" y="551"/>
                    <a:pt x="0" y="916"/>
                  </a:cubicBezTo>
                  <a:lnTo>
                    <a:pt x="595" y="916"/>
                  </a:lnTo>
                  <a:close/>
                </a:path>
              </a:pathLst>
            </a:custGeom>
            <a:gradFill>
              <a:gsLst>
                <a:gs pos="0">
                  <a:srgbClr val="AAE3F7"/>
                </a:gs>
                <a:gs pos="81000">
                  <a:srgbClr val="52B3D9"/>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76540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24">
          <p15:clr>
            <a:srgbClr val="FBAE40"/>
          </p15:clr>
        </p15:guide>
        <p15:guide id="2" pos="2376">
          <p15:clr>
            <a:srgbClr val="FBAE40"/>
          </p15:clr>
        </p15:guide>
        <p15:guide id="3" pos="336">
          <p15:clr>
            <a:srgbClr val="FBAE40"/>
          </p15:clr>
        </p15:guide>
        <p15:guide id="4" orient="horz" pos="2040">
          <p15:clr>
            <a:srgbClr val="FBAE40"/>
          </p15:clr>
        </p15:guide>
        <p15:guide id="5" orient="horz" pos="261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 preserve="1">
  <p:cSld name="2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5A15CAF-9732-0B43-997D-D5550F5E2B6F}"/>
              </a:ext>
            </a:extLst>
          </p:cNvPr>
          <p:cNvPicPr>
            <a:picLocks noChangeAspect="1"/>
          </p:cNvPicPr>
          <p:nvPr userDrawn="1"/>
        </p:nvPicPr>
        <p:blipFill>
          <a:blip r:embed="rId2">
            <a:alphaModFix/>
          </a:blip>
          <a:stretch>
            <a:fillRect/>
          </a:stretch>
        </p:blipFill>
        <p:spPr>
          <a:xfrm>
            <a:off x="0" y="0"/>
            <a:ext cx="5181600" cy="6858000"/>
          </a:xfrm>
          <a:prstGeom prst="rect">
            <a:avLst/>
          </a:prstGeom>
        </p:spPr>
      </p:pic>
      <p:sp>
        <p:nvSpPr>
          <p:cNvPr id="17" name="Freeform 9">
            <a:extLst>
              <a:ext uri="{FF2B5EF4-FFF2-40B4-BE49-F238E27FC236}">
                <a16:creationId xmlns:a16="http://schemas.microsoft.com/office/drawing/2014/main" id="{BA2BCCB5-3507-4040-8FFC-F7D4CC43BB93}"/>
              </a:ext>
            </a:extLst>
          </p:cNvPr>
          <p:cNvSpPr>
            <a:spLocks/>
          </p:cNvSpPr>
          <p:nvPr userDrawn="1"/>
        </p:nvSpPr>
        <p:spPr bwMode="auto">
          <a:xfrm>
            <a:off x="-422655" y="541"/>
            <a:ext cx="2070763" cy="6857459"/>
          </a:xfrm>
          <a:custGeom>
            <a:avLst/>
            <a:gdLst>
              <a:gd name="T0" fmla="*/ 417 w 652"/>
              <a:gd name="T1" fmla="*/ 298 h 2160"/>
              <a:gd name="T2" fmla="*/ 566 w 652"/>
              <a:gd name="T3" fmla="*/ 0 h 2160"/>
              <a:gd name="T4" fmla="*/ 126 w 652"/>
              <a:gd name="T5" fmla="*/ 0 h 2160"/>
              <a:gd name="T6" fmla="*/ 126 w 652"/>
              <a:gd name="T7" fmla="*/ 2160 h 2160"/>
              <a:gd name="T8" fmla="*/ 475 w 652"/>
              <a:gd name="T9" fmla="*/ 2160 h 2160"/>
              <a:gd name="T10" fmla="*/ 309 w 652"/>
              <a:gd name="T11" fmla="*/ 1515 h 2160"/>
              <a:gd name="T12" fmla="*/ 595 w 652"/>
              <a:gd name="T13" fmla="*/ 2160 h 2160"/>
              <a:gd name="T14" fmla="*/ 652 w 652"/>
              <a:gd name="T15" fmla="*/ 2160 h 2160"/>
              <a:gd name="T16" fmla="*/ 417 w 652"/>
              <a:gd name="T17" fmla="*/ 298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2" h="2160">
                <a:moveTo>
                  <a:pt x="417" y="298"/>
                </a:moveTo>
                <a:cubicBezTo>
                  <a:pt x="464" y="189"/>
                  <a:pt x="512" y="94"/>
                  <a:pt x="566" y="0"/>
                </a:cubicBezTo>
                <a:cubicBezTo>
                  <a:pt x="126" y="0"/>
                  <a:pt x="126" y="0"/>
                  <a:pt x="126" y="0"/>
                </a:cubicBezTo>
                <a:cubicBezTo>
                  <a:pt x="126" y="2160"/>
                  <a:pt x="126" y="2160"/>
                  <a:pt x="126" y="2160"/>
                </a:cubicBezTo>
                <a:cubicBezTo>
                  <a:pt x="475" y="2160"/>
                  <a:pt x="475" y="2160"/>
                  <a:pt x="475" y="2160"/>
                </a:cubicBezTo>
                <a:cubicBezTo>
                  <a:pt x="324" y="1797"/>
                  <a:pt x="309" y="1515"/>
                  <a:pt x="309" y="1515"/>
                </a:cubicBezTo>
                <a:cubicBezTo>
                  <a:pt x="372" y="1772"/>
                  <a:pt x="476" y="1986"/>
                  <a:pt x="595" y="2160"/>
                </a:cubicBezTo>
                <a:cubicBezTo>
                  <a:pt x="652" y="2160"/>
                  <a:pt x="652" y="2160"/>
                  <a:pt x="652" y="2160"/>
                </a:cubicBezTo>
                <a:cubicBezTo>
                  <a:pt x="0" y="1268"/>
                  <a:pt x="417" y="298"/>
                  <a:pt x="417" y="298"/>
                </a:cubicBezTo>
                <a:close/>
              </a:path>
            </a:pathLst>
          </a:custGeom>
          <a:solidFill>
            <a:srgbClr val="255B74"/>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0">
            <a:extLst>
              <a:ext uri="{FF2B5EF4-FFF2-40B4-BE49-F238E27FC236}">
                <a16:creationId xmlns:a16="http://schemas.microsoft.com/office/drawing/2014/main" id="{8328F738-5EDC-3949-852D-A010F0465D5B}"/>
              </a:ext>
            </a:extLst>
          </p:cNvPr>
          <p:cNvSpPr>
            <a:spLocks/>
          </p:cNvSpPr>
          <p:nvPr userDrawn="1"/>
        </p:nvSpPr>
        <p:spPr bwMode="auto">
          <a:xfrm>
            <a:off x="1490927" y="2369"/>
            <a:ext cx="10701073" cy="6857459"/>
          </a:xfrm>
          <a:custGeom>
            <a:avLst/>
            <a:gdLst>
              <a:gd name="T0" fmla="*/ 1146 w 3370"/>
              <a:gd name="T1" fmla="*/ 0 h 2161"/>
              <a:gd name="T2" fmla="*/ 705 w 3370"/>
              <a:gd name="T3" fmla="*/ 1933 h 2161"/>
              <a:gd name="T4" fmla="*/ 511 w 3370"/>
              <a:gd name="T5" fmla="*/ 1 h 2161"/>
              <a:gd name="T6" fmla="*/ 420 w 3370"/>
              <a:gd name="T7" fmla="*/ 1 h 2161"/>
              <a:gd name="T8" fmla="*/ 650 w 3370"/>
              <a:gd name="T9" fmla="*/ 1903 h 2161"/>
              <a:gd name="T10" fmla="*/ 888 w 3370"/>
              <a:gd name="T11" fmla="*/ 2161 h 2161"/>
              <a:gd name="T12" fmla="*/ 3370 w 3370"/>
              <a:gd name="T13" fmla="*/ 2161 h 2161"/>
              <a:gd name="T14" fmla="*/ 3370 w 3370"/>
              <a:gd name="T15" fmla="*/ 0 h 2161"/>
              <a:gd name="T16" fmla="*/ 1146 w 3370"/>
              <a:gd name="T17" fmla="*/ 0 h 2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0" h="2161">
                <a:moveTo>
                  <a:pt x="1146" y="0"/>
                </a:moveTo>
                <a:cubicBezTo>
                  <a:pt x="143" y="904"/>
                  <a:pt x="705" y="1933"/>
                  <a:pt x="705" y="1933"/>
                </a:cubicBezTo>
                <a:cubicBezTo>
                  <a:pt x="192" y="1139"/>
                  <a:pt x="296" y="464"/>
                  <a:pt x="511" y="1"/>
                </a:cubicBezTo>
                <a:cubicBezTo>
                  <a:pt x="512" y="0"/>
                  <a:pt x="420" y="1"/>
                  <a:pt x="420" y="1"/>
                </a:cubicBezTo>
                <a:cubicBezTo>
                  <a:pt x="0" y="1063"/>
                  <a:pt x="650" y="1903"/>
                  <a:pt x="650" y="1903"/>
                </a:cubicBezTo>
                <a:cubicBezTo>
                  <a:pt x="729" y="2000"/>
                  <a:pt x="808" y="2085"/>
                  <a:pt x="888" y="2161"/>
                </a:cubicBezTo>
                <a:cubicBezTo>
                  <a:pt x="3370" y="2161"/>
                  <a:pt x="3370" y="2161"/>
                  <a:pt x="3370" y="2161"/>
                </a:cubicBezTo>
                <a:cubicBezTo>
                  <a:pt x="3370" y="0"/>
                  <a:pt x="3370" y="0"/>
                  <a:pt x="3370" y="0"/>
                </a:cubicBezTo>
                <a:lnTo>
                  <a:pt x="1146" y="0"/>
                </a:lnTo>
                <a:close/>
              </a:path>
            </a:pathLst>
          </a:custGeom>
          <a:gradFill flip="none" rotWithShape="1">
            <a:gsLst>
              <a:gs pos="100000">
                <a:srgbClr val="255B74"/>
              </a:gs>
              <a:gs pos="22000">
                <a:srgbClr val="053446"/>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5A82CAA-A637-564B-9150-80E6208D2E2C}"/>
              </a:ext>
            </a:extLst>
          </p:cNvPr>
          <p:cNvSpPr>
            <a:spLocks noGrp="1"/>
          </p:cNvSpPr>
          <p:nvPr>
            <p:ph type="title"/>
          </p:nvPr>
        </p:nvSpPr>
        <p:spPr>
          <a:xfrm>
            <a:off x="4914900" y="1104144"/>
            <a:ext cx="6678105" cy="646331"/>
          </a:xfrm>
        </p:spPr>
        <p:txBody>
          <a:bodyPr>
            <a:spAutoFit/>
          </a:bodyPr>
          <a:lstStyle>
            <a:lvl1pPr>
              <a:defRPr>
                <a:solidFill>
                  <a:srgbClr val="65CBF9"/>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3C8FFBED-D27D-074B-9C33-10A234BC62EA}"/>
              </a:ext>
            </a:extLst>
          </p:cNvPr>
          <p:cNvSpPr>
            <a:spLocks noGrp="1"/>
          </p:cNvSpPr>
          <p:nvPr>
            <p:ph idx="1"/>
          </p:nvPr>
        </p:nvSpPr>
        <p:spPr>
          <a:xfrm>
            <a:off x="4914901" y="2214710"/>
            <a:ext cx="6678104" cy="1623008"/>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55A95B-EA76-8B4B-809B-5350F164FF1A}"/>
              </a:ext>
            </a:extLst>
          </p:cNvPr>
          <p:cNvSpPr>
            <a:spLocks noGrp="1"/>
          </p:cNvSpPr>
          <p:nvPr>
            <p:ph type="dt" sz="half" idx="10"/>
          </p:nvPr>
        </p:nvSpPr>
        <p:spPr/>
        <p:txBody>
          <a:bodyPr/>
          <a:lstStyle>
            <a:lvl1pPr>
              <a:defRPr>
                <a:solidFill>
                  <a:srgbClr val="65CBF9"/>
                </a:solidFill>
              </a:defRPr>
            </a:lvl1pPr>
          </a:lstStyle>
          <a:p>
            <a:fld id="{9CFF0D17-06AD-DA41-87BA-1C5318120BAC}" type="datetime1">
              <a:rPr lang="en-US" smtClean="0"/>
              <a:pPr/>
              <a:t>3/23/22</a:t>
            </a:fld>
            <a:endParaRPr lang="en-US"/>
          </a:p>
        </p:txBody>
      </p:sp>
      <p:sp>
        <p:nvSpPr>
          <p:cNvPr id="5" name="Footer Placeholder 4">
            <a:extLst>
              <a:ext uri="{FF2B5EF4-FFF2-40B4-BE49-F238E27FC236}">
                <a16:creationId xmlns:a16="http://schemas.microsoft.com/office/drawing/2014/main" id="{7E7ECC2B-9CA4-F049-B8DF-124C0111761C}"/>
              </a:ext>
            </a:extLst>
          </p:cNvPr>
          <p:cNvSpPr>
            <a:spLocks noGrp="1"/>
          </p:cNvSpPr>
          <p:nvPr>
            <p:ph type="ftr" sz="quarter" idx="11"/>
          </p:nvPr>
        </p:nvSpPr>
        <p:spPr/>
        <p:txBody>
          <a:bodyPr/>
          <a:lstStyle>
            <a:lvl1pPr>
              <a:defRPr>
                <a:solidFill>
                  <a:srgbClr val="65CBF9"/>
                </a:solidFill>
              </a:defRPr>
            </a:lvl1pPr>
          </a:lstStyle>
          <a:p>
            <a:endParaRPr lang="en-US"/>
          </a:p>
        </p:txBody>
      </p:sp>
      <p:sp>
        <p:nvSpPr>
          <p:cNvPr id="6" name="Slide Number Placeholder 5">
            <a:extLst>
              <a:ext uri="{FF2B5EF4-FFF2-40B4-BE49-F238E27FC236}">
                <a16:creationId xmlns:a16="http://schemas.microsoft.com/office/drawing/2014/main" id="{E294B535-E047-7E4E-AC67-9B9E7121304F}"/>
              </a:ext>
            </a:extLst>
          </p:cNvPr>
          <p:cNvSpPr>
            <a:spLocks noGrp="1"/>
          </p:cNvSpPr>
          <p:nvPr>
            <p:ph type="sldNum" sz="quarter" idx="12"/>
          </p:nvPr>
        </p:nvSpPr>
        <p:spPr/>
        <p:txBody>
          <a:bodyPr/>
          <a:lstStyle>
            <a:lvl1pPr>
              <a:defRPr>
                <a:solidFill>
                  <a:srgbClr val="65CBF9"/>
                </a:solidFill>
              </a:defRPr>
            </a:lvl1pPr>
          </a:lstStyle>
          <a:p>
            <a:fld id="{2E8C51FE-49D9-314D-9957-ABBF7DDE8782}" type="slidenum">
              <a:rPr lang="en-US" smtClean="0"/>
              <a:pPr/>
              <a:t>‹#›</a:t>
            </a:fld>
            <a:endParaRPr lang="en-US"/>
          </a:p>
        </p:txBody>
      </p:sp>
    </p:spTree>
    <p:extLst>
      <p:ext uri="{BB962C8B-B14F-4D97-AF65-F5344CB8AC3E}">
        <p14:creationId xmlns:p14="http://schemas.microsoft.com/office/powerpoint/2010/main" val="352615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96">
          <p15:clr>
            <a:srgbClr val="FBAE40"/>
          </p15:clr>
        </p15:guide>
        <p15:guide id="2" pos="309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obj" preserve="1">
  <p:cSld name="5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4553AC-F7F2-D04D-8709-DA7FACA746DA}"/>
              </a:ext>
            </a:extLst>
          </p:cNvPr>
          <p:cNvPicPr>
            <a:picLocks noChangeAspect="1"/>
          </p:cNvPicPr>
          <p:nvPr userDrawn="1"/>
        </p:nvPicPr>
        <p:blipFill>
          <a:blip r:embed="rId2">
            <a:alphaModFix/>
          </a:blip>
          <a:stretch>
            <a:fillRect/>
          </a:stretch>
        </p:blipFill>
        <p:spPr>
          <a:xfrm>
            <a:off x="0" y="0"/>
            <a:ext cx="2743200" cy="6858000"/>
          </a:xfrm>
          <a:prstGeom prst="rect">
            <a:avLst/>
          </a:prstGeom>
        </p:spPr>
      </p:pic>
      <p:sp>
        <p:nvSpPr>
          <p:cNvPr id="9" name="Freeform 5">
            <a:extLst>
              <a:ext uri="{FF2B5EF4-FFF2-40B4-BE49-F238E27FC236}">
                <a16:creationId xmlns:a16="http://schemas.microsoft.com/office/drawing/2014/main" id="{85B63246-8530-DC48-8604-6138BECABBCB}"/>
              </a:ext>
            </a:extLst>
          </p:cNvPr>
          <p:cNvSpPr>
            <a:spLocks/>
          </p:cNvSpPr>
          <p:nvPr userDrawn="1"/>
        </p:nvSpPr>
        <p:spPr bwMode="auto">
          <a:xfrm>
            <a:off x="-461912" y="0"/>
            <a:ext cx="12653912" cy="6858000"/>
          </a:xfrm>
          <a:custGeom>
            <a:avLst/>
            <a:gdLst>
              <a:gd name="T0" fmla="*/ 1003 w 3986"/>
              <a:gd name="T1" fmla="*/ 0 h 2160"/>
              <a:gd name="T2" fmla="*/ 561 w 3986"/>
              <a:gd name="T3" fmla="*/ 1933 h 2160"/>
              <a:gd name="T4" fmla="*/ 368 w 3986"/>
              <a:gd name="T5" fmla="*/ 0 h 2160"/>
              <a:gd name="T6" fmla="*/ 277 w 3986"/>
              <a:gd name="T7" fmla="*/ 0 h 2160"/>
              <a:gd name="T8" fmla="*/ 146 w 3986"/>
              <a:gd name="T9" fmla="*/ 530 h 2160"/>
              <a:gd name="T10" fmla="*/ 146 w 3986"/>
              <a:gd name="T11" fmla="*/ 929 h 2160"/>
              <a:gd name="T12" fmla="*/ 507 w 3986"/>
              <a:gd name="T13" fmla="*/ 1903 h 2160"/>
              <a:gd name="T14" fmla="*/ 743 w 3986"/>
              <a:gd name="T15" fmla="*/ 2160 h 2160"/>
              <a:gd name="T16" fmla="*/ 3986 w 3986"/>
              <a:gd name="T17" fmla="*/ 2160 h 2160"/>
              <a:gd name="T18" fmla="*/ 3986 w 3986"/>
              <a:gd name="T19" fmla="*/ 0 h 2160"/>
              <a:gd name="T20" fmla="*/ 1003 w 3986"/>
              <a:gd name="T21" fmla="*/ 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6" h="2160">
                <a:moveTo>
                  <a:pt x="1003" y="0"/>
                </a:moveTo>
                <a:cubicBezTo>
                  <a:pt x="0" y="904"/>
                  <a:pt x="561" y="1933"/>
                  <a:pt x="561" y="1933"/>
                </a:cubicBezTo>
                <a:cubicBezTo>
                  <a:pt x="48" y="1139"/>
                  <a:pt x="153" y="463"/>
                  <a:pt x="368" y="0"/>
                </a:cubicBezTo>
                <a:cubicBezTo>
                  <a:pt x="277" y="0"/>
                  <a:pt x="277" y="0"/>
                  <a:pt x="277" y="0"/>
                </a:cubicBezTo>
                <a:cubicBezTo>
                  <a:pt x="204" y="184"/>
                  <a:pt x="163" y="362"/>
                  <a:pt x="146" y="530"/>
                </a:cubicBezTo>
                <a:cubicBezTo>
                  <a:pt x="146" y="929"/>
                  <a:pt x="146" y="929"/>
                  <a:pt x="146" y="929"/>
                </a:cubicBezTo>
                <a:cubicBezTo>
                  <a:pt x="206" y="1513"/>
                  <a:pt x="507" y="1903"/>
                  <a:pt x="507" y="1903"/>
                </a:cubicBezTo>
                <a:cubicBezTo>
                  <a:pt x="585" y="1999"/>
                  <a:pt x="665" y="2085"/>
                  <a:pt x="743" y="2160"/>
                </a:cubicBezTo>
                <a:cubicBezTo>
                  <a:pt x="744" y="2160"/>
                  <a:pt x="3986" y="2160"/>
                  <a:pt x="3986" y="2160"/>
                </a:cubicBezTo>
                <a:cubicBezTo>
                  <a:pt x="3986" y="0"/>
                  <a:pt x="3986" y="0"/>
                  <a:pt x="3986" y="0"/>
                </a:cubicBezTo>
                <a:lnTo>
                  <a:pt x="1003" y="0"/>
                </a:lnTo>
                <a:close/>
              </a:path>
            </a:pathLst>
          </a:custGeom>
          <a:gradFill flip="none" rotWithShape="1">
            <a:gsLst>
              <a:gs pos="100000">
                <a:srgbClr val="255B74"/>
              </a:gs>
              <a:gs pos="41000">
                <a:srgbClr val="053446"/>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5A82CAA-A637-564B-9150-80E6208D2E2C}"/>
              </a:ext>
            </a:extLst>
          </p:cNvPr>
          <p:cNvSpPr>
            <a:spLocks noGrp="1"/>
          </p:cNvSpPr>
          <p:nvPr>
            <p:ph type="title"/>
          </p:nvPr>
        </p:nvSpPr>
        <p:spPr>
          <a:xfrm>
            <a:off x="2328422" y="1104144"/>
            <a:ext cx="9025378" cy="646331"/>
          </a:xfrm>
        </p:spPr>
        <p:txBody>
          <a:bodyPr>
            <a:spAutoFit/>
          </a:bodyPr>
          <a:lstStyle>
            <a:lvl1pPr>
              <a:defRPr>
                <a:solidFill>
                  <a:srgbClr val="65CBF9"/>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C8FFBED-D27D-074B-9C33-10A234BC62EA}"/>
              </a:ext>
            </a:extLst>
          </p:cNvPr>
          <p:cNvSpPr>
            <a:spLocks noGrp="1"/>
          </p:cNvSpPr>
          <p:nvPr>
            <p:ph idx="1"/>
          </p:nvPr>
        </p:nvSpPr>
        <p:spPr>
          <a:xfrm>
            <a:off x="2328422" y="2214710"/>
            <a:ext cx="9251621" cy="1623008"/>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55A95B-EA76-8B4B-809B-5350F164FF1A}"/>
              </a:ext>
            </a:extLst>
          </p:cNvPr>
          <p:cNvSpPr>
            <a:spLocks noGrp="1"/>
          </p:cNvSpPr>
          <p:nvPr>
            <p:ph type="dt" sz="half" idx="10"/>
          </p:nvPr>
        </p:nvSpPr>
        <p:spPr/>
        <p:txBody>
          <a:bodyPr/>
          <a:lstStyle>
            <a:lvl1pPr>
              <a:defRPr>
                <a:solidFill>
                  <a:srgbClr val="65CBF9"/>
                </a:solidFill>
              </a:defRPr>
            </a:lvl1pPr>
          </a:lstStyle>
          <a:p>
            <a:fld id="{BEB03FD3-66C4-D747-9D7B-436B9C4C9F56}" type="datetime1">
              <a:rPr lang="en-US" smtClean="0"/>
              <a:pPr/>
              <a:t>3/23/22</a:t>
            </a:fld>
            <a:endParaRPr lang="en-US"/>
          </a:p>
        </p:txBody>
      </p:sp>
      <p:sp>
        <p:nvSpPr>
          <p:cNvPr id="5" name="Footer Placeholder 4">
            <a:extLst>
              <a:ext uri="{FF2B5EF4-FFF2-40B4-BE49-F238E27FC236}">
                <a16:creationId xmlns:a16="http://schemas.microsoft.com/office/drawing/2014/main" id="{7E7ECC2B-9CA4-F049-B8DF-124C0111761C}"/>
              </a:ext>
            </a:extLst>
          </p:cNvPr>
          <p:cNvSpPr>
            <a:spLocks noGrp="1"/>
          </p:cNvSpPr>
          <p:nvPr>
            <p:ph type="ftr" sz="quarter" idx="11"/>
          </p:nvPr>
        </p:nvSpPr>
        <p:spPr/>
        <p:txBody>
          <a:bodyPr/>
          <a:lstStyle>
            <a:lvl1pPr>
              <a:defRPr>
                <a:solidFill>
                  <a:srgbClr val="65CBF9"/>
                </a:solidFill>
              </a:defRPr>
            </a:lvl1pPr>
          </a:lstStyle>
          <a:p>
            <a:endParaRPr lang="en-US"/>
          </a:p>
        </p:txBody>
      </p:sp>
      <p:sp>
        <p:nvSpPr>
          <p:cNvPr id="6" name="Slide Number Placeholder 5">
            <a:extLst>
              <a:ext uri="{FF2B5EF4-FFF2-40B4-BE49-F238E27FC236}">
                <a16:creationId xmlns:a16="http://schemas.microsoft.com/office/drawing/2014/main" id="{E294B535-E047-7E4E-AC67-9B9E7121304F}"/>
              </a:ext>
            </a:extLst>
          </p:cNvPr>
          <p:cNvSpPr>
            <a:spLocks noGrp="1"/>
          </p:cNvSpPr>
          <p:nvPr>
            <p:ph type="sldNum" sz="quarter" idx="12"/>
          </p:nvPr>
        </p:nvSpPr>
        <p:spPr/>
        <p:txBody>
          <a:bodyPr/>
          <a:lstStyle>
            <a:lvl1pPr>
              <a:defRPr>
                <a:solidFill>
                  <a:srgbClr val="65CBF9"/>
                </a:solidFill>
              </a:defRPr>
            </a:lvl1pPr>
          </a:lstStyle>
          <a:p>
            <a:fld id="{2E8C51FE-49D9-314D-9957-ABBF7DDE8782}" type="slidenum">
              <a:rPr lang="en-US" smtClean="0"/>
              <a:pPr/>
              <a:t>‹#›</a:t>
            </a:fld>
            <a:endParaRPr lang="en-US"/>
          </a:p>
        </p:txBody>
      </p:sp>
    </p:spTree>
    <p:extLst>
      <p:ext uri="{BB962C8B-B14F-4D97-AF65-F5344CB8AC3E}">
        <p14:creationId xmlns:p14="http://schemas.microsoft.com/office/powerpoint/2010/main" val="138657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96">
          <p15:clr>
            <a:srgbClr val="FBAE40"/>
          </p15:clr>
        </p15:guide>
        <p15:guide id="2" pos="146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F01CAC-0CB4-4647-9BF0-77445B3E5E15}"/>
              </a:ext>
            </a:extLst>
          </p:cNvPr>
          <p:cNvSpPr/>
          <p:nvPr userDrawn="1"/>
        </p:nvSpPr>
        <p:spPr>
          <a:xfrm>
            <a:off x="0" y="-19393"/>
            <a:ext cx="12192000" cy="6887665"/>
          </a:xfrm>
          <a:prstGeom prst="rect">
            <a:avLst/>
          </a:prstGeom>
          <a:gradFill flip="none" rotWithShape="1">
            <a:gsLst>
              <a:gs pos="91000">
                <a:srgbClr val="C3873A"/>
              </a:gs>
              <a:gs pos="25000">
                <a:srgbClr val="255B74"/>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178FC00-62D8-E046-9751-ABF74CA246E8}"/>
              </a:ext>
            </a:extLst>
          </p:cNvPr>
          <p:cNvGrpSpPr/>
          <p:nvPr userDrawn="1"/>
        </p:nvGrpSpPr>
        <p:grpSpPr>
          <a:xfrm>
            <a:off x="517664" y="-19393"/>
            <a:ext cx="4628149" cy="6890327"/>
            <a:chOff x="3308351" y="2370138"/>
            <a:chExt cx="2760662" cy="4110037"/>
          </a:xfrm>
          <a:gradFill>
            <a:gsLst>
              <a:gs pos="0">
                <a:srgbClr val="A3D1E8"/>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12" name="Freeform 10">
              <a:extLst>
                <a:ext uri="{FF2B5EF4-FFF2-40B4-BE49-F238E27FC236}">
                  <a16:creationId xmlns:a16="http://schemas.microsoft.com/office/drawing/2014/main" id="{0ACED15E-2780-DD44-A549-8B73F4F8C94D}"/>
                </a:ext>
              </a:extLst>
            </p:cNvPr>
            <p:cNvSpPr>
              <a:spLocks noEditPoints="1"/>
            </p:cNvSpPr>
            <p:nvPr/>
          </p:nvSpPr>
          <p:spPr bwMode="auto">
            <a:xfrm>
              <a:off x="4494213" y="2370138"/>
              <a:ext cx="1574800" cy="3676650"/>
            </a:xfrm>
            <a:custGeom>
              <a:avLst/>
              <a:gdLst>
                <a:gd name="T0" fmla="*/ 239 w 828"/>
                <a:gd name="T1" fmla="*/ 1416 h 1936"/>
                <a:gd name="T2" fmla="*/ 387 w 828"/>
                <a:gd name="T3" fmla="*/ 1936 h 1936"/>
                <a:gd name="T4" fmla="*/ 127 w 828"/>
                <a:gd name="T5" fmla="*/ 1417 h 1936"/>
                <a:gd name="T6" fmla="*/ 239 w 828"/>
                <a:gd name="T7" fmla="*/ 1416 h 1936"/>
                <a:gd name="T8" fmla="*/ 273 w 828"/>
                <a:gd name="T9" fmla="*/ 883 h 1936"/>
                <a:gd name="T10" fmla="*/ 828 w 828"/>
                <a:gd name="T11" fmla="*/ 3 h 1936"/>
                <a:gd name="T12" fmla="*/ 195 w 828"/>
                <a:gd name="T13" fmla="*/ 0 h 1936"/>
                <a:gd name="T14" fmla="*/ 18 w 828"/>
                <a:gd name="T15" fmla="*/ 883 h 1936"/>
                <a:gd name="T16" fmla="*/ 273 w 828"/>
                <a:gd name="T17" fmla="*/ 883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1936">
                  <a:moveTo>
                    <a:pt x="239" y="1416"/>
                  </a:moveTo>
                  <a:cubicBezTo>
                    <a:pt x="273" y="1728"/>
                    <a:pt x="387" y="1936"/>
                    <a:pt x="387" y="1936"/>
                  </a:cubicBezTo>
                  <a:cubicBezTo>
                    <a:pt x="271" y="1756"/>
                    <a:pt x="186" y="1583"/>
                    <a:pt x="127" y="1417"/>
                  </a:cubicBezTo>
                  <a:lnTo>
                    <a:pt x="239" y="1416"/>
                  </a:lnTo>
                  <a:close/>
                  <a:moveTo>
                    <a:pt x="273" y="883"/>
                  </a:moveTo>
                  <a:cubicBezTo>
                    <a:pt x="342" y="603"/>
                    <a:pt x="503" y="296"/>
                    <a:pt x="828" y="3"/>
                  </a:cubicBezTo>
                  <a:cubicBezTo>
                    <a:pt x="195" y="0"/>
                    <a:pt x="195" y="0"/>
                    <a:pt x="195" y="0"/>
                  </a:cubicBezTo>
                  <a:cubicBezTo>
                    <a:pt x="82" y="241"/>
                    <a:pt x="0" y="540"/>
                    <a:pt x="18" y="883"/>
                  </a:cubicBezTo>
                  <a:lnTo>
                    <a:pt x="273" y="883"/>
                  </a:lnTo>
                  <a:close/>
                </a:path>
              </a:pathLst>
            </a:custGeom>
            <a:gradFill flip="none" rotWithShape="1">
              <a:gsLst>
                <a:gs pos="0">
                  <a:srgbClr val="8ACCEC"/>
                </a:gs>
                <a:gs pos="100000">
                  <a:srgbClr val="6BB7E0"/>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551C759E-093F-2441-98A7-3DEC7BDE92CC}"/>
                </a:ext>
              </a:extLst>
            </p:cNvPr>
            <p:cNvSpPr>
              <a:spLocks/>
            </p:cNvSpPr>
            <p:nvPr/>
          </p:nvSpPr>
          <p:spPr bwMode="auto">
            <a:xfrm>
              <a:off x="3343276" y="5254625"/>
              <a:ext cx="542925" cy="1223962"/>
            </a:xfrm>
            <a:custGeom>
              <a:avLst/>
              <a:gdLst>
                <a:gd name="T0" fmla="*/ 286 w 286"/>
                <a:gd name="T1" fmla="*/ 645 h 645"/>
                <a:gd name="T2" fmla="*/ 0 w 286"/>
                <a:gd name="T3" fmla="*/ 0 h 645"/>
                <a:gd name="T4" fmla="*/ 166 w 286"/>
                <a:gd name="T5" fmla="*/ 645 h 645"/>
                <a:gd name="T6" fmla="*/ 286 w 286"/>
                <a:gd name="T7" fmla="*/ 645 h 645"/>
              </a:gdLst>
              <a:ahLst/>
              <a:cxnLst>
                <a:cxn ang="0">
                  <a:pos x="T0" y="T1"/>
                </a:cxn>
                <a:cxn ang="0">
                  <a:pos x="T2" y="T3"/>
                </a:cxn>
                <a:cxn ang="0">
                  <a:pos x="T4" y="T5"/>
                </a:cxn>
                <a:cxn ang="0">
                  <a:pos x="T6" y="T7"/>
                </a:cxn>
              </a:cxnLst>
              <a:rect l="0" t="0" r="r" b="b"/>
              <a:pathLst>
                <a:path w="286" h="645">
                  <a:moveTo>
                    <a:pt x="286" y="645"/>
                  </a:moveTo>
                  <a:cubicBezTo>
                    <a:pt x="167" y="471"/>
                    <a:pt x="62" y="257"/>
                    <a:pt x="0" y="0"/>
                  </a:cubicBezTo>
                  <a:cubicBezTo>
                    <a:pt x="0" y="0"/>
                    <a:pt x="14" y="282"/>
                    <a:pt x="166" y="645"/>
                  </a:cubicBezTo>
                  <a:lnTo>
                    <a:pt x="286" y="645"/>
                  </a:lnTo>
                  <a:close/>
                </a:path>
              </a:pathLst>
            </a:custGeom>
            <a:solidFill>
              <a:srgbClr val="ABD5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FB1A23FC-AD1F-0748-AE5C-4B02400A34DD}"/>
                </a:ext>
              </a:extLst>
            </p:cNvPr>
            <p:cNvSpPr>
              <a:spLocks noEditPoints="1"/>
            </p:cNvSpPr>
            <p:nvPr/>
          </p:nvSpPr>
          <p:spPr bwMode="auto">
            <a:xfrm>
              <a:off x="3308351" y="2376488"/>
              <a:ext cx="2270125" cy="4103687"/>
            </a:xfrm>
            <a:custGeom>
              <a:avLst/>
              <a:gdLst>
                <a:gd name="T0" fmla="*/ 32 w 1193"/>
                <a:gd name="T1" fmla="*/ 1413 h 2162"/>
                <a:gd name="T2" fmla="*/ 361 w 1193"/>
                <a:gd name="T3" fmla="*/ 2161 h 2162"/>
                <a:gd name="T4" fmla="*/ 1193 w 1193"/>
                <a:gd name="T5" fmla="*/ 2161 h 2162"/>
                <a:gd name="T6" fmla="*/ 955 w 1193"/>
                <a:gd name="T7" fmla="*/ 1903 h 2162"/>
                <a:gd name="T8" fmla="*/ 704 w 1193"/>
                <a:gd name="T9" fmla="*/ 1413 h 2162"/>
                <a:gd name="T10" fmla="*/ 32 w 1193"/>
                <a:gd name="T11" fmla="*/ 1413 h 2162"/>
                <a:gd name="T12" fmla="*/ 0 w 1193"/>
                <a:gd name="T13" fmla="*/ 879 h 2162"/>
                <a:gd name="T14" fmla="*/ 126 w 1193"/>
                <a:gd name="T15" fmla="*/ 299 h 2162"/>
                <a:gd name="T16" fmla="*/ 275 w 1193"/>
                <a:gd name="T17" fmla="*/ 0 h 2162"/>
                <a:gd name="T18" fmla="*/ 725 w 1193"/>
                <a:gd name="T19" fmla="*/ 0 h 2162"/>
                <a:gd name="T20" fmla="*/ 590 w 1193"/>
                <a:gd name="T21" fmla="*/ 879 h 2162"/>
                <a:gd name="T22" fmla="*/ 0 w 1193"/>
                <a:gd name="T23" fmla="*/ 879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3" h="2162">
                  <a:moveTo>
                    <a:pt x="32" y="1413"/>
                  </a:moveTo>
                  <a:cubicBezTo>
                    <a:pt x="79" y="1653"/>
                    <a:pt x="178" y="1910"/>
                    <a:pt x="361" y="2161"/>
                  </a:cubicBezTo>
                  <a:cubicBezTo>
                    <a:pt x="362" y="2162"/>
                    <a:pt x="1193" y="2161"/>
                    <a:pt x="1193" y="2161"/>
                  </a:cubicBezTo>
                  <a:cubicBezTo>
                    <a:pt x="1113" y="2085"/>
                    <a:pt x="1034" y="2000"/>
                    <a:pt x="955" y="1903"/>
                  </a:cubicBezTo>
                  <a:cubicBezTo>
                    <a:pt x="955" y="1903"/>
                    <a:pt x="812" y="1718"/>
                    <a:pt x="704" y="1413"/>
                  </a:cubicBezTo>
                  <a:lnTo>
                    <a:pt x="32" y="1413"/>
                  </a:lnTo>
                  <a:close/>
                  <a:moveTo>
                    <a:pt x="0" y="879"/>
                  </a:moveTo>
                  <a:cubicBezTo>
                    <a:pt x="25" y="534"/>
                    <a:pt x="126" y="299"/>
                    <a:pt x="126" y="299"/>
                  </a:cubicBezTo>
                  <a:cubicBezTo>
                    <a:pt x="173" y="190"/>
                    <a:pt x="220" y="94"/>
                    <a:pt x="275" y="0"/>
                  </a:cubicBezTo>
                  <a:cubicBezTo>
                    <a:pt x="725" y="0"/>
                    <a:pt x="725" y="0"/>
                    <a:pt x="725" y="0"/>
                  </a:cubicBezTo>
                  <a:cubicBezTo>
                    <a:pt x="599" y="319"/>
                    <a:pt x="569" y="617"/>
                    <a:pt x="590" y="879"/>
                  </a:cubicBezTo>
                  <a:lnTo>
                    <a:pt x="0" y="879"/>
                  </a:lnTo>
                  <a:close/>
                </a:path>
              </a:pathLst>
            </a:custGeom>
            <a:gradFill flip="none" rotWithShape="1">
              <a:gsLst>
                <a:gs pos="0">
                  <a:srgbClr val="9FDCF2"/>
                </a:gs>
                <a:gs pos="85000">
                  <a:srgbClr val="52B3D9"/>
                </a:gs>
              </a:gsLst>
              <a:lin ang="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Rectangle 16">
            <a:extLst>
              <a:ext uri="{FF2B5EF4-FFF2-40B4-BE49-F238E27FC236}">
                <a16:creationId xmlns:a16="http://schemas.microsoft.com/office/drawing/2014/main" id="{C0BBE337-6FE4-F74A-8847-969FD40E7926}"/>
              </a:ext>
            </a:extLst>
          </p:cNvPr>
          <p:cNvSpPr/>
          <p:nvPr userDrawn="1"/>
        </p:nvSpPr>
        <p:spPr>
          <a:xfrm>
            <a:off x="0" y="203200"/>
            <a:ext cx="12192000" cy="6184900"/>
          </a:xfrm>
          <a:prstGeom prst="rect">
            <a:avLst/>
          </a:prstGeom>
          <a:gradFill flip="none" rotWithShape="1">
            <a:gsLst>
              <a:gs pos="91000">
                <a:srgbClr val="255B74"/>
              </a:gs>
              <a:gs pos="26000">
                <a:srgbClr val="0534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A82CAA-A637-564B-9150-80E6208D2E2C}"/>
              </a:ext>
            </a:extLst>
          </p:cNvPr>
          <p:cNvSpPr>
            <a:spLocks noGrp="1"/>
          </p:cNvSpPr>
          <p:nvPr>
            <p:ph type="title"/>
          </p:nvPr>
        </p:nvSpPr>
        <p:spPr>
          <a:xfrm>
            <a:off x="952500" y="1104144"/>
            <a:ext cx="10393680" cy="646331"/>
          </a:xfrm>
        </p:spPr>
        <p:txBody>
          <a:bodyPr>
            <a:spAutoFit/>
          </a:bodyPr>
          <a:lstStyle>
            <a:lvl1pPr>
              <a:defRPr>
                <a:solidFill>
                  <a:srgbClr val="65CBF9"/>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C8FFBED-D27D-074B-9C33-10A234BC62EA}"/>
              </a:ext>
            </a:extLst>
          </p:cNvPr>
          <p:cNvSpPr>
            <a:spLocks noGrp="1"/>
          </p:cNvSpPr>
          <p:nvPr>
            <p:ph idx="1"/>
          </p:nvPr>
        </p:nvSpPr>
        <p:spPr>
          <a:xfrm>
            <a:off x="952500" y="2271860"/>
            <a:ext cx="10619923" cy="1623008"/>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55A95B-EA76-8B4B-809B-5350F164FF1A}"/>
              </a:ext>
            </a:extLst>
          </p:cNvPr>
          <p:cNvSpPr>
            <a:spLocks noGrp="1"/>
          </p:cNvSpPr>
          <p:nvPr>
            <p:ph type="dt" sz="half" idx="10"/>
          </p:nvPr>
        </p:nvSpPr>
        <p:spPr/>
        <p:txBody>
          <a:bodyPr/>
          <a:lstStyle>
            <a:lvl1pPr>
              <a:defRPr>
                <a:solidFill>
                  <a:srgbClr val="65CBF9"/>
                </a:solidFill>
              </a:defRPr>
            </a:lvl1pPr>
          </a:lstStyle>
          <a:p>
            <a:fld id="{71845CE6-C3BF-264D-A66F-F22221B4F103}" type="datetime1">
              <a:rPr lang="en-US" smtClean="0"/>
              <a:pPr/>
              <a:t>3/23/22</a:t>
            </a:fld>
            <a:endParaRPr lang="en-US"/>
          </a:p>
        </p:txBody>
      </p:sp>
      <p:sp>
        <p:nvSpPr>
          <p:cNvPr id="5" name="Footer Placeholder 4">
            <a:extLst>
              <a:ext uri="{FF2B5EF4-FFF2-40B4-BE49-F238E27FC236}">
                <a16:creationId xmlns:a16="http://schemas.microsoft.com/office/drawing/2014/main" id="{7E7ECC2B-9CA4-F049-B8DF-124C0111761C}"/>
              </a:ext>
            </a:extLst>
          </p:cNvPr>
          <p:cNvSpPr>
            <a:spLocks noGrp="1"/>
          </p:cNvSpPr>
          <p:nvPr>
            <p:ph type="ftr" sz="quarter" idx="11"/>
          </p:nvPr>
        </p:nvSpPr>
        <p:spPr/>
        <p:txBody>
          <a:bodyPr/>
          <a:lstStyle>
            <a:lvl1pPr>
              <a:defRPr>
                <a:solidFill>
                  <a:srgbClr val="65CBF9"/>
                </a:solidFill>
              </a:defRPr>
            </a:lvl1pPr>
          </a:lstStyle>
          <a:p>
            <a:endParaRPr lang="en-US"/>
          </a:p>
        </p:txBody>
      </p:sp>
      <p:sp>
        <p:nvSpPr>
          <p:cNvPr id="6" name="Slide Number Placeholder 5">
            <a:extLst>
              <a:ext uri="{FF2B5EF4-FFF2-40B4-BE49-F238E27FC236}">
                <a16:creationId xmlns:a16="http://schemas.microsoft.com/office/drawing/2014/main" id="{E294B535-E047-7E4E-AC67-9B9E7121304F}"/>
              </a:ext>
            </a:extLst>
          </p:cNvPr>
          <p:cNvSpPr>
            <a:spLocks noGrp="1"/>
          </p:cNvSpPr>
          <p:nvPr>
            <p:ph type="sldNum" sz="quarter" idx="12"/>
          </p:nvPr>
        </p:nvSpPr>
        <p:spPr/>
        <p:txBody>
          <a:bodyPr/>
          <a:lstStyle>
            <a:lvl1pPr>
              <a:defRPr>
                <a:solidFill>
                  <a:srgbClr val="65CBF9"/>
                </a:solidFill>
              </a:defRPr>
            </a:lvl1pPr>
          </a:lstStyle>
          <a:p>
            <a:fld id="{2E8C51FE-49D9-314D-9957-ABBF7DDE8782}" type="slidenum">
              <a:rPr lang="en-US" smtClean="0"/>
              <a:pPr/>
              <a:t>‹#›</a:t>
            </a:fld>
            <a:endParaRPr lang="en-US"/>
          </a:p>
        </p:txBody>
      </p:sp>
    </p:spTree>
    <p:extLst>
      <p:ext uri="{BB962C8B-B14F-4D97-AF65-F5344CB8AC3E}">
        <p14:creationId xmlns:p14="http://schemas.microsoft.com/office/powerpoint/2010/main" val="390544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96">
          <p15:clr>
            <a:srgbClr val="FBAE40"/>
          </p15:clr>
        </p15:guide>
        <p15:guide id="2" pos="60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 preserve="1">
  <p:cSld name="7_Title and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9E86043-8559-4A41-B1AB-58A86FBE30BF}"/>
              </a:ext>
            </a:extLst>
          </p:cNvPr>
          <p:cNvSpPr/>
          <p:nvPr userDrawn="1"/>
        </p:nvSpPr>
        <p:spPr>
          <a:xfrm>
            <a:off x="0" y="-19393"/>
            <a:ext cx="12192000" cy="6887665"/>
          </a:xfrm>
          <a:prstGeom prst="rect">
            <a:avLst/>
          </a:prstGeom>
          <a:gradFill flip="none" rotWithShape="1">
            <a:gsLst>
              <a:gs pos="91000">
                <a:srgbClr val="C3873A"/>
              </a:gs>
              <a:gs pos="25000">
                <a:srgbClr val="255B74"/>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999517CF-5B8D-5646-8AF1-5A33F4346008}"/>
              </a:ext>
            </a:extLst>
          </p:cNvPr>
          <p:cNvGrpSpPr/>
          <p:nvPr userDrawn="1"/>
        </p:nvGrpSpPr>
        <p:grpSpPr>
          <a:xfrm>
            <a:off x="517664" y="-19393"/>
            <a:ext cx="4628149" cy="6890327"/>
            <a:chOff x="3308351" y="2370138"/>
            <a:chExt cx="2760662" cy="4110037"/>
          </a:xfrm>
          <a:gradFill>
            <a:gsLst>
              <a:gs pos="0">
                <a:srgbClr val="A3D1E8"/>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15" name="Freeform 10">
              <a:extLst>
                <a:ext uri="{FF2B5EF4-FFF2-40B4-BE49-F238E27FC236}">
                  <a16:creationId xmlns:a16="http://schemas.microsoft.com/office/drawing/2014/main" id="{5CFD0EC2-327E-6248-8331-EADADAD065E6}"/>
                </a:ext>
              </a:extLst>
            </p:cNvPr>
            <p:cNvSpPr>
              <a:spLocks noEditPoints="1"/>
            </p:cNvSpPr>
            <p:nvPr/>
          </p:nvSpPr>
          <p:spPr bwMode="auto">
            <a:xfrm>
              <a:off x="4494213" y="2370138"/>
              <a:ext cx="1574800" cy="3676650"/>
            </a:xfrm>
            <a:custGeom>
              <a:avLst/>
              <a:gdLst>
                <a:gd name="T0" fmla="*/ 239 w 828"/>
                <a:gd name="T1" fmla="*/ 1416 h 1936"/>
                <a:gd name="T2" fmla="*/ 387 w 828"/>
                <a:gd name="T3" fmla="*/ 1936 h 1936"/>
                <a:gd name="T4" fmla="*/ 127 w 828"/>
                <a:gd name="T5" fmla="*/ 1417 h 1936"/>
                <a:gd name="T6" fmla="*/ 239 w 828"/>
                <a:gd name="T7" fmla="*/ 1416 h 1936"/>
                <a:gd name="T8" fmla="*/ 273 w 828"/>
                <a:gd name="T9" fmla="*/ 883 h 1936"/>
                <a:gd name="T10" fmla="*/ 828 w 828"/>
                <a:gd name="T11" fmla="*/ 3 h 1936"/>
                <a:gd name="T12" fmla="*/ 195 w 828"/>
                <a:gd name="T13" fmla="*/ 0 h 1936"/>
                <a:gd name="T14" fmla="*/ 18 w 828"/>
                <a:gd name="T15" fmla="*/ 883 h 1936"/>
                <a:gd name="T16" fmla="*/ 273 w 828"/>
                <a:gd name="T17" fmla="*/ 883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1936">
                  <a:moveTo>
                    <a:pt x="239" y="1416"/>
                  </a:moveTo>
                  <a:cubicBezTo>
                    <a:pt x="273" y="1728"/>
                    <a:pt x="387" y="1936"/>
                    <a:pt x="387" y="1936"/>
                  </a:cubicBezTo>
                  <a:cubicBezTo>
                    <a:pt x="271" y="1756"/>
                    <a:pt x="186" y="1583"/>
                    <a:pt x="127" y="1417"/>
                  </a:cubicBezTo>
                  <a:lnTo>
                    <a:pt x="239" y="1416"/>
                  </a:lnTo>
                  <a:close/>
                  <a:moveTo>
                    <a:pt x="273" y="883"/>
                  </a:moveTo>
                  <a:cubicBezTo>
                    <a:pt x="342" y="603"/>
                    <a:pt x="503" y="296"/>
                    <a:pt x="828" y="3"/>
                  </a:cubicBezTo>
                  <a:cubicBezTo>
                    <a:pt x="195" y="0"/>
                    <a:pt x="195" y="0"/>
                    <a:pt x="195" y="0"/>
                  </a:cubicBezTo>
                  <a:cubicBezTo>
                    <a:pt x="82" y="241"/>
                    <a:pt x="0" y="540"/>
                    <a:pt x="18" y="883"/>
                  </a:cubicBezTo>
                  <a:lnTo>
                    <a:pt x="273" y="883"/>
                  </a:lnTo>
                  <a:close/>
                </a:path>
              </a:pathLst>
            </a:custGeom>
            <a:gradFill flip="none" rotWithShape="1">
              <a:gsLst>
                <a:gs pos="0">
                  <a:srgbClr val="8ACCEC"/>
                </a:gs>
                <a:gs pos="100000">
                  <a:srgbClr val="6BB7E0"/>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a:extLst>
                <a:ext uri="{FF2B5EF4-FFF2-40B4-BE49-F238E27FC236}">
                  <a16:creationId xmlns:a16="http://schemas.microsoft.com/office/drawing/2014/main" id="{29791F60-12DF-FE49-9C37-5CBE91907129}"/>
                </a:ext>
              </a:extLst>
            </p:cNvPr>
            <p:cNvSpPr>
              <a:spLocks/>
            </p:cNvSpPr>
            <p:nvPr/>
          </p:nvSpPr>
          <p:spPr bwMode="auto">
            <a:xfrm>
              <a:off x="3343276" y="5254625"/>
              <a:ext cx="542925" cy="1223962"/>
            </a:xfrm>
            <a:custGeom>
              <a:avLst/>
              <a:gdLst>
                <a:gd name="T0" fmla="*/ 286 w 286"/>
                <a:gd name="T1" fmla="*/ 645 h 645"/>
                <a:gd name="T2" fmla="*/ 0 w 286"/>
                <a:gd name="T3" fmla="*/ 0 h 645"/>
                <a:gd name="T4" fmla="*/ 166 w 286"/>
                <a:gd name="T5" fmla="*/ 645 h 645"/>
                <a:gd name="T6" fmla="*/ 286 w 286"/>
                <a:gd name="T7" fmla="*/ 645 h 645"/>
              </a:gdLst>
              <a:ahLst/>
              <a:cxnLst>
                <a:cxn ang="0">
                  <a:pos x="T0" y="T1"/>
                </a:cxn>
                <a:cxn ang="0">
                  <a:pos x="T2" y="T3"/>
                </a:cxn>
                <a:cxn ang="0">
                  <a:pos x="T4" y="T5"/>
                </a:cxn>
                <a:cxn ang="0">
                  <a:pos x="T6" y="T7"/>
                </a:cxn>
              </a:cxnLst>
              <a:rect l="0" t="0" r="r" b="b"/>
              <a:pathLst>
                <a:path w="286" h="645">
                  <a:moveTo>
                    <a:pt x="286" y="645"/>
                  </a:moveTo>
                  <a:cubicBezTo>
                    <a:pt x="167" y="471"/>
                    <a:pt x="62" y="257"/>
                    <a:pt x="0" y="0"/>
                  </a:cubicBezTo>
                  <a:cubicBezTo>
                    <a:pt x="0" y="0"/>
                    <a:pt x="14" y="282"/>
                    <a:pt x="166" y="645"/>
                  </a:cubicBezTo>
                  <a:lnTo>
                    <a:pt x="286" y="645"/>
                  </a:lnTo>
                  <a:close/>
                </a:path>
              </a:pathLst>
            </a:custGeom>
            <a:solidFill>
              <a:srgbClr val="ABD5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a:extLst>
                <a:ext uri="{FF2B5EF4-FFF2-40B4-BE49-F238E27FC236}">
                  <a16:creationId xmlns:a16="http://schemas.microsoft.com/office/drawing/2014/main" id="{2B5B1FB2-0391-464B-B0D6-E733065A4E6B}"/>
                </a:ext>
              </a:extLst>
            </p:cNvPr>
            <p:cNvSpPr>
              <a:spLocks noEditPoints="1"/>
            </p:cNvSpPr>
            <p:nvPr/>
          </p:nvSpPr>
          <p:spPr bwMode="auto">
            <a:xfrm>
              <a:off x="3308351" y="2376488"/>
              <a:ext cx="2270125" cy="4103687"/>
            </a:xfrm>
            <a:custGeom>
              <a:avLst/>
              <a:gdLst>
                <a:gd name="T0" fmla="*/ 32 w 1193"/>
                <a:gd name="T1" fmla="*/ 1413 h 2162"/>
                <a:gd name="T2" fmla="*/ 361 w 1193"/>
                <a:gd name="T3" fmla="*/ 2161 h 2162"/>
                <a:gd name="T4" fmla="*/ 1193 w 1193"/>
                <a:gd name="T5" fmla="*/ 2161 h 2162"/>
                <a:gd name="T6" fmla="*/ 955 w 1193"/>
                <a:gd name="T7" fmla="*/ 1903 h 2162"/>
                <a:gd name="T8" fmla="*/ 704 w 1193"/>
                <a:gd name="T9" fmla="*/ 1413 h 2162"/>
                <a:gd name="T10" fmla="*/ 32 w 1193"/>
                <a:gd name="T11" fmla="*/ 1413 h 2162"/>
                <a:gd name="T12" fmla="*/ 0 w 1193"/>
                <a:gd name="T13" fmla="*/ 879 h 2162"/>
                <a:gd name="T14" fmla="*/ 126 w 1193"/>
                <a:gd name="T15" fmla="*/ 299 h 2162"/>
                <a:gd name="T16" fmla="*/ 275 w 1193"/>
                <a:gd name="T17" fmla="*/ 0 h 2162"/>
                <a:gd name="T18" fmla="*/ 725 w 1193"/>
                <a:gd name="T19" fmla="*/ 0 h 2162"/>
                <a:gd name="T20" fmla="*/ 590 w 1193"/>
                <a:gd name="T21" fmla="*/ 879 h 2162"/>
                <a:gd name="T22" fmla="*/ 0 w 1193"/>
                <a:gd name="T23" fmla="*/ 879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3" h="2162">
                  <a:moveTo>
                    <a:pt x="32" y="1413"/>
                  </a:moveTo>
                  <a:cubicBezTo>
                    <a:pt x="79" y="1653"/>
                    <a:pt x="178" y="1910"/>
                    <a:pt x="361" y="2161"/>
                  </a:cubicBezTo>
                  <a:cubicBezTo>
                    <a:pt x="362" y="2162"/>
                    <a:pt x="1193" y="2161"/>
                    <a:pt x="1193" y="2161"/>
                  </a:cubicBezTo>
                  <a:cubicBezTo>
                    <a:pt x="1113" y="2085"/>
                    <a:pt x="1034" y="2000"/>
                    <a:pt x="955" y="1903"/>
                  </a:cubicBezTo>
                  <a:cubicBezTo>
                    <a:pt x="955" y="1903"/>
                    <a:pt x="812" y="1718"/>
                    <a:pt x="704" y="1413"/>
                  </a:cubicBezTo>
                  <a:lnTo>
                    <a:pt x="32" y="1413"/>
                  </a:lnTo>
                  <a:close/>
                  <a:moveTo>
                    <a:pt x="0" y="879"/>
                  </a:moveTo>
                  <a:cubicBezTo>
                    <a:pt x="25" y="534"/>
                    <a:pt x="126" y="299"/>
                    <a:pt x="126" y="299"/>
                  </a:cubicBezTo>
                  <a:cubicBezTo>
                    <a:pt x="173" y="190"/>
                    <a:pt x="220" y="94"/>
                    <a:pt x="275" y="0"/>
                  </a:cubicBezTo>
                  <a:cubicBezTo>
                    <a:pt x="725" y="0"/>
                    <a:pt x="725" y="0"/>
                    <a:pt x="725" y="0"/>
                  </a:cubicBezTo>
                  <a:cubicBezTo>
                    <a:pt x="599" y="319"/>
                    <a:pt x="569" y="617"/>
                    <a:pt x="590" y="879"/>
                  </a:cubicBezTo>
                  <a:lnTo>
                    <a:pt x="0" y="879"/>
                  </a:lnTo>
                  <a:close/>
                </a:path>
              </a:pathLst>
            </a:custGeom>
            <a:gradFill flip="none" rotWithShape="1">
              <a:gsLst>
                <a:gs pos="0">
                  <a:srgbClr val="9FDCF2"/>
                </a:gs>
                <a:gs pos="85000">
                  <a:srgbClr val="52B3D9"/>
                </a:gs>
              </a:gsLst>
              <a:lin ang="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Rectangle 20">
            <a:extLst>
              <a:ext uri="{FF2B5EF4-FFF2-40B4-BE49-F238E27FC236}">
                <a16:creationId xmlns:a16="http://schemas.microsoft.com/office/drawing/2014/main" id="{B6A81FF6-946A-DC43-A10A-05616ECCCDBA}"/>
              </a:ext>
            </a:extLst>
          </p:cNvPr>
          <p:cNvSpPr/>
          <p:nvPr userDrawn="1"/>
        </p:nvSpPr>
        <p:spPr>
          <a:xfrm>
            <a:off x="0" y="203200"/>
            <a:ext cx="12192000" cy="6184900"/>
          </a:xfrm>
          <a:prstGeom prst="rect">
            <a:avLst/>
          </a:prstGeom>
          <a:gradFill flip="none" rotWithShape="1">
            <a:gsLst>
              <a:gs pos="91000">
                <a:srgbClr val="255B74"/>
              </a:gs>
              <a:gs pos="26000">
                <a:srgbClr val="0534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A82CAA-A637-564B-9150-80E6208D2E2C}"/>
              </a:ext>
            </a:extLst>
          </p:cNvPr>
          <p:cNvSpPr>
            <a:spLocks noGrp="1"/>
          </p:cNvSpPr>
          <p:nvPr>
            <p:ph type="title"/>
          </p:nvPr>
        </p:nvSpPr>
        <p:spPr>
          <a:xfrm>
            <a:off x="5410985" y="838200"/>
            <a:ext cx="6169058" cy="1200329"/>
          </a:xfrm>
        </p:spPr>
        <p:txBody>
          <a:bodyPr>
            <a:spAutoFit/>
          </a:bodyPr>
          <a:lstStyle>
            <a:lvl1pPr>
              <a:defRPr>
                <a:solidFill>
                  <a:srgbClr val="65CBF9"/>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C8FFBED-D27D-074B-9C33-10A234BC62EA}"/>
              </a:ext>
            </a:extLst>
          </p:cNvPr>
          <p:cNvSpPr>
            <a:spLocks noGrp="1"/>
          </p:cNvSpPr>
          <p:nvPr>
            <p:ph idx="1"/>
          </p:nvPr>
        </p:nvSpPr>
        <p:spPr>
          <a:xfrm>
            <a:off x="5410200" y="2214710"/>
            <a:ext cx="6169057" cy="1623008"/>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55A95B-EA76-8B4B-809B-5350F164FF1A}"/>
              </a:ext>
            </a:extLst>
          </p:cNvPr>
          <p:cNvSpPr>
            <a:spLocks noGrp="1"/>
          </p:cNvSpPr>
          <p:nvPr>
            <p:ph type="dt" sz="half" idx="10"/>
          </p:nvPr>
        </p:nvSpPr>
        <p:spPr/>
        <p:txBody>
          <a:bodyPr/>
          <a:lstStyle>
            <a:lvl1pPr>
              <a:defRPr>
                <a:solidFill>
                  <a:srgbClr val="65CBF9"/>
                </a:solidFill>
              </a:defRPr>
            </a:lvl1pPr>
          </a:lstStyle>
          <a:p>
            <a:fld id="{326BB370-F0D2-F644-A3B2-F5D7C290B4A9}" type="datetime1">
              <a:rPr lang="en-US" smtClean="0"/>
              <a:pPr/>
              <a:t>3/23/22</a:t>
            </a:fld>
            <a:endParaRPr lang="en-US"/>
          </a:p>
        </p:txBody>
      </p:sp>
      <p:sp>
        <p:nvSpPr>
          <p:cNvPr id="5" name="Footer Placeholder 4">
            <a:extLst>
              <a:ext uri="{FF2B5EF4-FFF2-40B4-BE49-F238E27FC236}">
                <a16:creationId xmlns:a16="http://schemas.microsoft.com/office/drawing/2014/main" id="{7E7ECC2B-9CA4-F049-B8DF-124C0111761C}"/>
              </a:ext>
            </a:extLst>
          </p:cNvPr>
          <p:cNvSpPr>
            <a:spLocks noGrp="1"/>
          </p:cNvSpPr>
          <p:nvPr>
            <p:ph type="ftr" sz="quarter" idx="11"/>
          </p:nvPr>
        </p:nvSpPr>
        <p:spPr/>
        <p:txBody>
          <a:bodyPr/>
          <a:lstStyle>
            <a:lvl1pPr>
              <a:defRPr>
                <a:solidFill>
                  <a:srgbClr val="65CBF9"/>
                </a:solidFill>
              </a:defRPr>
            </a:lvl1pPr>
          </a:lstStyle>
          <a:p>
            <a:endParaRPr lang="en-US"/>
          </a:p>
        </p:txBody>
      </p:sp>
      <p:sp>
        <p:nvSpPr>
          <p:cNvPr id="6" name="Slide Number Placeholder 5">
            <a:extLst>
              <a:ext uri="{FF2B5EF4-FFF2-40B4-BE49-F238E27FC236}">
                <a16:creationId xmlns:a16="http://schemas.microsoft.com/office/drawing/2014/main" id="{E294B535-E047-7E4E-AC67-9B9E7121304F}"/>
              </a:ext>
            </a:extLst>
          </p:cNvPr>
          <p:cNvSpPr>
            <a:spLocks noGrp="1"/>
          </p:cNvSpPr>
          <p:nvPr>
            <p:ph type="sldNum" sz="quarter" idx="12"/>
          </p:nvPr>
        </p:nvSpPr>
        <p:spPr/>
        <p:txBody>
          <a:bodyPr/>
          <a:lstStyle>
            <a:lvl1pPr>
              <a:defRPr>
                <a:solidFill>
                  <a:srgbClr val="65CBF9"/>
                </a:solidFill>
              </a:defRPr>
            </a:lvl1pPr>
          </a:lstStyle>
          <a:p>
            <a:fld id="{2E8C51FE-49D9-314D-9957-ABBF7DDE8782}" type="slidenum">
              <a:rPr lang="en-US" smtClean="0"/>
              <a:pPr/>
              <a:t>‹#›</a:t>
            </a:fld>
            <a:endParaRPr lang="en-US"/>
          </a:p>
        </p:txBody>
      </p:sp>
    </p:spTree>
    <p:extLst>
      <p:ext uri="{BB962C8B-B14F-4D97-AF65-F5344CB8AC3E}">
        <p14:creationId xmlns:p14="http://schemas.microsoft.com/office/powerpoint/2010/main" val="358387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28">
          <p15:clr>
            <a:srgbClr val="FBAE40"/>
          </p15:clr>
        </p15:guide>
        <p15:guide id="2" pos="340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5_Title and Conten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4553AC-F7F2-D04D-8709-DA7FACA746DA}"/>
              </a:ext>
            </a:extLst>
          </p:cNvPr>
          <p:cNvPicPr>
            <a:picLocks noChangeAspect="1"/>
          </p:cNvPicPr>
          <p:nvPr userDrawn="1"/>
        </p:nvPicPr>
        <p:blipFill>
          <a:blip r:embed="rId2">
            <a:alphaModFix/>
          </a:blip>
          <a:stretch>
            <a:fillRect/>
          </a:stretch>
        </p:blipFill>
        <p:spPr>
          <a:xfrm>
            <a:off x="0" y="0"/>
            <a:ext cx="2743200" cy="6858000"/>
          </a:xfrm>
          <a:prstGeom prst="rect">
            <a:avLst/>
          </a:prstGeom>
        </p:spPr>
      </p:pic>
      <p:sp>
        <p:nvSpPr>
          <p:cNvPr id="9" name="Freeform 5">
            <a:extLst>
              <a:ext uri="{FF2B5EF4-FFF2-40B4-BE49-F238E27FC236}">
                <a16:creationId xmlns:a16="http://schemas.microsoft.com/office/drawing/2014/main" id="{85B63246-8530-DC48-8604-6138BECABBCB}"/>
              </a:ext>
            </a:extLst>
          </p:cNvPr>
          <p:cNvSpPr>
            <a:spLocks/>
          </p:cNvSpPr>
          <p:nvPr userDrawn="1"/>
        </p:nvSpPr>
        <p:spPr bwMode="auto">
          <a:xfrm>
            <a:off x="-461912" y="0"/>
            <a:ext cx="12653912" cy="6858000"/>
          </a:xfrm>
          <a:custGeom>
            <a:avLst/>
            <a:gdLst>
              <a:gd name="T0" fmla="*/ 1003 w 3986"/>
              <a:gd name="T1" fmla="*/ 0 h 2160"/>
              <a:gd name="T2" fmla="*/ 561 w 3986"/>
              <a:gd name="T3" fmla="*/ 1933 h 2160"/>
              <a:gd name="T4" fmla="*/ 368 w 3986"/>
              <a:gd name="T5" fmla="*/ 0 h 2160"/>
              <a:gd name="T6" fmla="*/ 277 w 3986"/>
              <a:gd name="T7" fmla="*/ 0 h 2160"/>
              <a:gd name="T8" fmla="*/ 146 w 3986"/>
              <a:gd name="T9" fmla="*/ 530 h 2160"/>
              <a:gd name="T10" fmla="*/ 146 w 3986"/>
              <a:gd name="T11" fmla="*/ 929 h 2160"/>
              <a:gd name="T12" fmla="*/ 507 w 3986"/>
              <a:gd name="T13" fmla="*/ 1903 h 2160"/>
              <a:gd name="T14" fmla="*/ 743 w 3986"/>
              <a:gd name="T15" fmla="*/ 2160 h 2160"/>
              <a:gd name="T16" fmla="*/ 3986 w 3986"/>
              <a:gd name="T17" fmla="*/ 2160 h 2160"/>
              <a:gd name="T18" fmla="*/ 3986 w 3986"/>
              <a:gd name="T19" fmla="*/ 0 h 2160"/>
              <a:gd name="T20" fmla="*/ 1003 w 3986"/>
              <a:gd name="T21" fmla="*/ 0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86" h="2160">
                <a:moveTo>
                  <a:pt x="1003" y="0"/>
                </a:moveTo>
                <a:cubicBezTo>
                  <a:pt x="0" y="904"/>
                  <a:pt x="561" y="1933"/>
                  <a:pt x="561" y="1933"/>
                </a:cubicBezTo>
                <a:cubicBezTo>
                  <a:pt x="48" y="1139"/>
                  <a:pt x="153" y="463"/>
                  <a:pt x="368" y="0"/>
                </a:cubicBezTo>
                <a:cubicBezTo>
                  <a:pt x="277" y="0"/>
                  <a:pt x="277" y="0"/>
                  <a:pt x="277" y="0"/>
                </a:cubicBezTo>
                <a:cubicBezTo>
                  <a:pt x="204" y="184"/>
                  <a:pt x="163" y="362"/>
                  <a:pt x="146" y="530"/>
                </a:cubicBezTo>
                <a:cubicBezTo>
                  <a:pt x="146" y="929"/>
                  <a:pt x="146" y="929"/>
                  <a:pt x="146" y="929"/>
                </a:cubicBezTo>
                <a:cubicBezTo>
                  <a:pt x="206" y="1513"/>
                  <a:pt x="507" y="1903"/>
                  <a:pt x="507" y="1903"/>
                </a:cubicBezTo>
                <a:cubicBezTo>
                  <a:pt x="585" y="1999"/>
                  <a:pt x="665" y="2085"/>
                  <a:pt x="743" y="2160"/>
                </a:cubicBezTo>
                <a:cubicBezTo>
                  <a:pt x="744" y="2160"/>
                  <a:pt x="3986" y="2160"/>
                  <a:pt x="3986" y="2160"/>
                </a:cubicBezTo>
                <a:cubicBezTo>
                  <a:pt x="3986" y="0"/>
                  <a:pt x="3986" y="0"/>
                  <a:pt x="3986" y="0"/>
                </a:cubicBezTo>
                <a:lnTo>
                  <a:pt x="1003" y="0"/>
                </a:lnTo>
                <a:close/>
              </a:path>
            </a:pathLst>
          </a:custGeom>
          <a:gradFill flip="none" rotWithShape="1">
            <a:gsLst>
              <a:gs pos="100000">
                <a:srgbClr val="255B74"/>
              </a:gs>
              <a:gs pos="41000">
                <a:srgbClr val="053446"/>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55A82CAA-A637-564B-9150-80E6208D2E2C}"/>
              </a:ext>
            </a:extLst>
          </p:cNvPr>
          <p:cNvSpPr>
            <a:spLocks noGrp="1"/>
          </p:cNvSpPr>
          <p:nvPr>
            <p:ph type="title"/>
          </p:nvPr>
        </p:nvSpPr>
        <p:spPr>
          <a:xfrm>
            <a:off x="2324100" y="461024"/>
            <a:ext cx="9025378" cy="646331"/>
          </a:xfrm>
        </p:spPr>
        <p:txBody>
          <a:bodyPr>
            <a:spAutoFit/>
          </a:bodyPr>
          <a:lstStyle>
            <a:lvl1pPr>
              <a:defRPr>
                <a:solidFill>
                  <a:srgbClr val="65CBF9"/>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C8FFBED-D27D-074B-9C33-10A234BC62EA}"/>
              </a:ext>
            </a:extLst>
          </p:cNvPr>
          <p:cNvSpPr>
            <a:spLocks noGrp="1"/>
          </p:cNvSpPr>
          <p:nvPr>
            <p:ph idx="1"/>
          </p:nvPr>
        </p:nvSpPr>
        <p:spPr>
          <a:xfrm>
            <a:off x="2324100" y="1330335"/>
            <a:ext cx="9251621" cy="1623008"/>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55A95B-EA76-8B4B-809B-5350F164FF1A}"/>
              </a:ext>
            </a:extLst>
          </p:cNvPr>
          <p:cNvSpPr>
            <a:spLocks noGrp="1"/>
          </p:cNvSpPr>
          <p:nvPr>
            <p:ph type="dt" sz="half" idx="10"/>
          </p:nvPr>
        </p:nvSpPr>
        <p:spPr/>
        <p:txBody>
          <a:bodyPr/>
          <a:lstStyle>
            <a:lvl1pPr>
              <a:defRPr>
                <a:solidFill>
                  <a:srgbClr val="65CBF9"/>
                </a:solidFill>
              </a:defRPr>
            </a:lvl1pPr>
          </a:lstStyle>
          <a:p>
            <a:fld id="{BEB03FD3-66C4-D747-9D7B-436B9C4C9F56}" type="datetime1">
              <a:rPr lang="en-US" smtClean="0"/>
              <a:pPr/>
              <a:t>3/23/22</a:t>
            </a:fld>
            <a:endParaRPr lang="en-US"/>
          </a:p>
        </p:txBody>
      </p:sp>
      <p:sp>
        <p:nvSpPr>
          <p:cNvPr id="5" name="Footer Placeholder 4">
            <a:extLst>
              <a:ext uri="{FF2B5EF4-FFF2-40B4-BE49-F238E27FC236}">
                <a16:creationId xmlns:a16="http://schemas.microsoft.com/office/drawing/2014/main" id="{7E7ECC2B-9CA4-F049-B8DF-124C0111761C}"/>
              </a:ext>
            </a:extLst>
          </p:cNvPr>
          <p:cNvSpPr>
            <a:spLocks noGrp="1"/>
          </p:cNvSpPr>
          <p:nvPr>
            <p:ph type="ftr" sz="quarter" idx="11"/>
          </p:nvPr>
        </p:nvSpPr>
        <p:spPr/>
        <p:txBody>
          <a:bodyPr/>
          <a:lstStyle>
            <a:lvl1pPr>
              <a:defRPr>
                <a:solidFill>
                  <a:srgbClr val="65CBF9"/>
                </a:solidFill>
              </a:defRPr>
            </a:lvl1pPr>
          </a:lstStyle>
          <a:p>
            <a:endParaRPr lang="en-US"/>
          </a:p>
        </p:txBody>
      </p:sp>
      <p:sp>
        <p:nvSpPr>
          <p:cNvPr id="6" name="Slide Number Placeholder 5">
            <a:extLst>
              <a:ext uri="{FF2B5EF4-FFF2-40B4-BE49-F238E27FC236}">
                <a16:creationId xmlns:a16="http://schemas.microsoft.com/office/drawing/2014/main" id="{E294B535-E047-7E4E-AC67-9B9E7121304F}"/>
              </a:ext>
            </a:extLst>
          </p:cNvPr>
          <p:cNvSpPr>
            <a:spLocks noGrp="1"/>
          </p:cNvSpPr>
          <p:nvPr>
            <p:ph type="sldNum" sz="quarter" idx="12"/>
          </p:nvPr>
        </p:nvSpPr>
        <p:spPr/>
        <p:txBody>
          <a:bodyPr/>
          <a:lstStyle>
            <a:lvl1pPr>
              <a:defRPr>
                <a:solidFill>
                  <a:srgbClr val="65CBF9"/>
                </a:solidFill>
              </a:defRPr>
            </a:lvl1pPr>
          </a:lstStyle>
          <a:p>
            <a:fld id="{2E8C51FE-49D9-314D-9957-ABBF7DDE8782}" type="slidenum">
              <a:rPr lang="en-US" smtClean="0"/>
              <a:pPr/>
              <a:t>‹#›</a:t>
            </a:fld>
            <a:endParaRPr lang="en-US"/>
          </a:p>
        </p:txBody>
      </p:sp>
    </p:spTree>
    <p:extLst>
      <p:ext uri="{BB962C8B-B14F-4D97-AF65-F5344CB8AC3E}">
        <p14:creationId xmlns:p14="http://schemas.microsoft.com/office/powerpoint/2010/main" val="160089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96">
          <p15:clr>
            <a:srgbClr val="FBAE40"/>
          </p15:clr>
        </p15:guide>
        <p15:guide id="2" pos="146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8_Title and Conten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6A81FF6-946A-DC43-A10A-05616ECCCDBA}"/>
              </a:ext>
            </a:extLst>
          </p:cNvPr>
          <p:cNvSpPr/>
          <p:nvPr userDrawn="1"/>
        </p:nvSpPr>
        <p:spPr>
          <a:xfrm>
            <a:off x="0" y="0"/>
            <a:ext cx="12192000" cy="6858000"/>
          </a:xfrm>
          <a:prstGeom prst="rect">
            <a:avLst/>
          </a:prstGeom>
          <a:gradFill flip="none" rotWithShape="1">
            <a:gsLst>
              <a:gs pos="91000">
                <a:srgbClr val="255B74"/>
              </a:gs>
              <a:gs pos="26000">
                <a:srgbClr val="0534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6A55A95B-EA76-8B4B-809B-5350F164FF1A}"/>
              </a:ext>
            </a:extLst>
          </p:cNvPr>
          <p:cNvSpPr>
            <a:spLocks noGrp="1"/>
          </p:cNvSpPr>
          <p:nvPr>
            <p:ph type="dt" sz="half" idx="10"/>
          </p:nvPr>
        </p:nvSpPr>
        <p:spPr/>
        <p:txBody>
          <a:bodyPr/>
          <a:lstStyle>
            <a:lvl1pPr>
              <a:defRPr>
                <a:solidFill>
                  <a:srgbClr val="65CBF9"/>
                </a:solidFill>
              </a:defRPr>
            </a:lvl1pPr>
          </a:lstStyle>
          <a:p>
            <a:fld id="{A5C90657-D4BF-2E40-8D75-7274E81EDD09}" type="datetime1">
              <a:rPr lang="en-US" smtClean="0"/>
              <a:pPr/>
              <a:t>3/23/22</a:t>
            </a:fld>
            <a:endParaRPr lang="en-US"/>
          </a:p>
        </p:txBody>
      </p:sp>
      <p:sp>
        <p:nvSpPr>
          <p:cNvPr id="5" name="Footer Placeholder 4">
            <a:extLst>
              <a:ext uri="{FF2B5EF4-FFF2-40B4-BE49-F238E27FC236}">
                <a16:creationId xmlns:a16="http://schemas.microsoft.com/office/drawing/2014/main" id="{7E7ECC2B-9CA4-F049-B8DF-124C0111761C}"/>
              </a:ext>
            </a:extLst>
          </p:cNvPr>
          <p:cNvSpPr>
            <a:spLocks noGrp="1"/>
          </p:cNvSpPr>
          <p:nvPr>
            <p:ph type="ftr" sz="quarter" idx="11"/>
          </p:nvPr>
        </p:nvSpPr>
        <p:spPr/>
        <p:txBody>
          <a:bodyPr/>
          <a:lstStyle>
            <a:lvl1pPr>
              <a:defRPr>
                <a:solidFill>
                  <a:srgbClr val="65CBF9"/>
                </a:solidFill>
              </a:defRPr>
            </a:lvl1pPr>
          </a:lstStyle>
          <a:p>
            <a:endParaRPr lang="en-US"/>
          </a:p>
        </p:txBody>
      </p:sp>
      <p:sp>
        <p:nvSpPr>
          <p:cNvPr id="6" name="Slide Number Placeholder 5">
            <a:extLst>
              <a:ext uri="{FF2B5EF4-FFF2-40B4-BE49-F238E27FC236}">
                <a16:creationId xmlns:a16="http://schemas.microsoft.com/office/drawing/2014/main" id="{E294B535-E047-7E4E-AC67-9B9E7121304F}"/>
              </a:ext>
            </a:extLst>
          </p:cNvPr>
          <p:cNvSpPr>
            <a:spLocks noGrp="1"/>
          </p:cNvSpPr>
          <p:nvPr>
            <p:ph type="sldNum" sz="quarter" idx="12"/>
          </p:nvPr>
        </p:nvSpPr>
        <p:spPr/>
        <p:txBody>
          <a:bodyPr/>
          <a:lstStyle>
            <a:lvl1pPr>
              <a:defRPr>
                <a:solidFill>
                  <a:srgbClr val="65CBF9"/>
                </a:solidFill>
              </a:defRPr>
            </a:lvl1pPr>
          </a:lstStyle>
          <a:p>
            <a:fld id="{2E8C51FE-49D9-314D-9957-ABBF7DDE8782}" type="slidenum">
              <a:rPr lang="en-US" smtClean="0"/>
              <a:pPr/>
              <a:t>‹#›</a:t>
            </a:fld>
            <a:endParaRPr lang="en-US"/>
          </a:p>
        </p:txBody>
      </p:sp>
    </p:spTree>
    <p:extLst>
      <p:ext uri="{BB962C8B-B14F-4D97-AF65-F5344CB8AC3E}">
        <p14:creationId xmlns:p14="http://schemas.microsoft.com/office/powerpoint/2010/main" val="115655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28">
          <p15:clr>
            <a:srgbClr val="FBAE40"/>
          </p15:clr>
        </p15:guide>
        <p15:guide id="2" pos="340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9FBF5F-05D9-5E4C-A888-FF03AE1EE3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BF9E48A-6402-B543-B732-592515407E50}"/>
              </a:ext>
            </a:extLst>
          </p:cNvPr>
          <p:cNvSpPr/>
          <p:nvPr userDrawn="1"/>
        </p:nvSpPr>
        <p:spPr>
          <a:xfrm>
            <a:off x="0" y="2463616"/>
            <a:ext cx="12192000" cy="1713654"/>
          </a:xfrm>
          <a:prstGeom prst="rect">
            <a:avLst/>
          </a:prstGeom>
          <a:gradFill flip="none" rotWithShape="1">
            <a:gsLst>
              <a:gs pos="98000">
                <a:srgbClr val="032939"/>
              </a:gs>
              <a:gs pos="51000">
                <a:srgbClr val="1D4E66"/>
              </a:gs>
              <a:gs pos="0">
                <a:srgbClr val="032939"/>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8BE70F-03DA-4747-9669-09C46A6A9974}"/>
              </a:ext>
            </a:extLst>
          </p:cNvPr>
          <p:cNvSpPr>
            <a:spLocks noGrp="1"/>
          </p:cNvSpPr>
          <p:nvPr>
            <p:ph type="title"/>
          </p:nvPr>
        </p:nvSpPr>
        <p:spPr>
          <a:xfrm>
            <a:off x="831850" y="3016567"/>
            <a:ext cx="10515600" cy="646331"/>
          </a:xfrm>
        </p:spPr>
        <p:txBody>
          <a:bodyPr anchor="ctr">
            <a:spAutoFit/>
          </a:bodyPr>
          <a:lstStyle>
            <a:lvl1pPr algn="ctr">
              <a:defRPr sz="4000">
                <a:solidFill>
                  <a:srgbClr val="65CBF9"/>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Date Placeholder 3">
            <a:extLst>
              <a:ext uri="{FF2B5EF4-FFF2-40B4-BE49-F238E27FC236}">
                <a16:creationId xmlns:a16="http://schemas.microsoft.com/office/drawing/2014/main" id="{7C402EFE-7EAA-2042-BFD5-33177FA652C4}"/>
              </a:ext>
            </a:extLst>
          </p:cNvPr>
          <p:cNvSpPr>
            <a:spLocks noGrp="1"/>
          </p:cNvSpPr>
          <p:nvPr>
            <p:ph type="dt" sz="half" idx="10"/>
          </p:nvPr>
        </p:nvSpPr>
        <p:spPr/>
        <p:txBody>
          <a:bodyPr/>
          <a:lstStyle>
            <a:lvl1pPr>
              <a:defRPr>
                <a:solidFill>
                  <a:srgbClr val="65CBF9"/>
                </a:solidFill>
              </a:defRPr>
            </a:lvl1pPr>
          </a:lstStyle>
          <a:p>
            <a:fld id="{68579981-7D75-EE44-A0A2-D2EA4FC6E387}" type="datetime1">
              <a:rPr lang="en-US" smtClean="0"/>
              <a:pPr/>
              <a:t>3/23/22</a:t>
            </a:fld>
            <a:endParaRPr lang="en-US"/>
          </a:p>
        </p:txBody>
      </p:sp>
      <p:sp>
        <p:nvSpPr>
          <p:cNvPr id="5" name="Footer Placeholder 4">
            <a:extLst>
              <a:ext uri="{FF2B5EF4-FFF2-40B4-BE49-F238E27FC236}">
                <a16:creationId xmlns:a16="http://schemas.microsoft.com/office/drawing/2014/main" id="{00B1DCC9-6755-1C41-A923-BB12EA8B5015}"/>
              </a:ext>
            </a:extLst>
          </p:cNvPr>
          <p:cNvSpPr>
            <a:spLocks noGrp="1"/>
          </p:cNvSpPr>
          <p:nvPr>
            <p:ph type="ftr" sz="quarter" idx="11"/>
          </p:nvPr>
        </p:nvSpPr>
        <p:spPr/>
        <p:txBody>
          <a:bodyPr/>
          <a:lstStyle>
            <a:lvl1pPr>
              <a:defRPr>
                <a:solidFill>
                  <a:srgbClr val="65CBF9"/>
                </a:solidFill>
              </a:defRPr>
            </a:lvl1pPr>
          </a:lstStyle>
          <a:p>
            <a:endParaRPr lang="en-US"/>
          </a:p>
        </p:txBody>
      </p:sp>
      <p:sp>
        <p:nvSpPr>
          <p:cNvPr id="6" name="Slide Number Placeholder 5">
            <a:extLst>
              <a:ext uri="{FF2B5EF4-FFF2-40B4-BE49-F238E27FC236}">
                <a16:creationId xmlns:a16="http://schemas.microsoft.com/office/drawing/2014/main" id="{9BBFB372-536E-3149-8638-387946DFE556}"/>
              </a:ext>
            </a:extLst>
          </p:cNvPr>
          <p:cNvSpPr>
            <a:spLocks noGrp="1"/>
          </p:cNvSpPr>
          <p:nvPr>
            <p:ph type="sldNum" sz="quarter" idx="12"/>
          </p:nvPr>
        </p:nvSpPr>
        <p:spPr/>
        <p:txBody>
          <a:bodyPr/>
          <a:lstStyle>
            <a:lvl1pPr>
              <a:defRPr>
                <a:solidFill>
                  <a:srgbClr val="65CBF9"/>
                </a:solidFill>
              </a:defRPr>
            </a:lvl1pPr>
          </a:lstStyle>
          <a:p>
            <a:fld id="{2E8C51FE-49D9-314D-9957-ABBF7DDE8782}" type="slidenum">
              <a:rPr lang="en-US" smtClean="0"/>
              <a:pPr/>
              <a:t>‹#›</a:t>
            </a:fld>
            <a:endParaRPr lang="en-US"/>
          </a:p>
        </p:txBody>
      </p:sp>
    </p:spTree>
    <p:extLst>
      <p:ext uri="{BB962C8B-B14F-4D97-AF65-F5344CB8AC3E}">
        <p14:creationId xmlns:p14="http://schemas.microsoft.com/office/powerpoint/2010/main" val="245751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rgbClr val="595959"/>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6E2216-3720-8E47-ABAB-D4DA0AD31A71}"/>
              </a:ext>
            </a:extLst>
          </p:cNvPr>
          <p:cNvSpPr>
            <a:spLocks noGrp="1"/>
          </p:cNvSpPr>
          <p:nvPr>
            <p:ph type="dt" sz="half" idx="10"/>
          </p:nvPr>
        </p:nvSpPr>
        <p:spPr/>
        <p:txBody>
          <a:bodyPr/>
          <a:lstStyle>
            <a:lvl1pPr>
              <a:defRPr>
                <a:solidFill>
                  <a:srgbClr val="33CDFF"/>
                </a:solidFill>
              </a:defRPr>
            </a:lvl1pPr>
          </a:lstStyle>
          <a:p>
            <a:fld id="{AD1C48E4-294A-2349-A28D-95A31CD82DB9}" type="datetime1">
              <a:rPr lang="en-US" smtClean="0"/>
              <a:t>3/23/22</a:t>
            </a:fld>
            <a:endParaRPr lang="en-US"/>
          </a:p>
        </p:txBody>
      </p:sp>
      <p:sp>
        <p:nvSpPr>
          <p:cNvPr id="3" name="Footer Placeholder 2">
            <a:extLst>
              <a:ext uri="{FF2B5EF4-FFF2-40B4-BE49-F238E27FC236}">
                <a16:creationId xmlns:a16="http://schemas.microsoft.com/office/drawing/2014/main" id="{A9149C90-3E7A-C84E-97A5-ACBD2680BE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8D531E-1E27-6C49-9FDC-6C0DD877CABF}"/>
              </a:ext>
            </a:extLst>
          </p:cNvPr>
          <p:cNvSpPr>
            <a:spLocks noGrp="1"/>
          </p:cNvSpPr>
          <p:nvPr>
            <p:ph type="sldNum" sz="quarter" idx="12"/>
          </p:nvPr>
        </p:nvSpPr>
        <p:spPr/>
        <p:txBody>
          <a:bodyPr/>
          <a:lstStyle/>
          <a:p>
            <a:fld id="{2E8C51FE-49D9-314D-9957-ABBF7DDE8782}" type="slidenum">
              <a:rPr lang="en-US" smtClean="0"/>
              <a:t>‹#›</a:t>
            </a:fld>
            <a:endParaRPr lang="en-US"/>
          </a:p>
        </p:txBody>
      </p:sp>
    </p:spTree>
    <p:extLst>
      <p:ext uri="{BB962C8B-B14F-4D97-AF65-F5344CB8AC3E}">
        <p14:creationId xmlns:p14="http://schemas.microsoft.com/office/powerpoint/2010/main" val="232749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20457C3-B414-0F47-9CF2-835A1AFF43D8}"/>
              </a:ext>
            </a:extLst>
          </p:cNvPr>
          <p:cNvSpPr>
            <a:spLocks noGrp="1"/>
          </p:cNvSpPr>
          <p:nvPr>
            <p:ph type="dt" sz="half" idx="10"/>
          </p:nvPr>
        </p:nvSpPr>
        <p:spPr/>
        <p:txBody>
          <a:bodyPr/>
          <a:lstStyle>
            <a:lvl1pPr>
              <a:defRPr>
                <a:solidFill>
                  <a:srgbClr val="33CDFF"/>
                </a:solidFill>
              </a:defRPr>
            </a:lvl1pPr>
          </a:lstStyle>
          <a:p>
            <a:fld id="{B5AD37D0-1C64-3342-BF81-1BC3096283AF}" type="datetime1">
              <a:rPr lang="en-US" smtClean="0"/>
              <a:t>3/23/22</a:t>
            </a:fld>
            <a:endParaRPr lang="en-US"/>
          </a:p>
        </p:txBody>
      </p:sp>
      <p:sp>
        <p:nvSpPr>
          <p:cNvPr id="4" name="Footer Placeholder 3">
            <a:extLst>
              <a:ext uri="{FF2B5EF4-FFF2-40B4-BE49-F238E27FC236}">
                <a16:creationId xmlns:a16="http://schemas.microsoft.com/office/drawing/2014/main" id="{698E4F40-E7EF-7F48-9FBC-01602E6A0F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943D68-3FE7-D348-8403-D560C4A8A67C}"/>
              </a:ext>
            </a:extLst>
          </p:cNvPr>
          <p:cNvSpPr>
            <a:spLocks noGrp="1"/>
          </p:cNvSpPr>
          <p:nvPr>
            <p:ph type="sldNum" sz="quarter" idx="12"/>
          </p:nvPr>
        </p:nvSpPr>
        <p:spPr/>
        <p:txBody>
          <a:bodyPr/>
          <a:lstStyle/>
          <a:p>
            <a:fld id="{2E8C51FE-49D9-314D-9957-ABBF7DDE8782}" type="slidenum">
              <a:rPr lang="en-US" smtClean="0"/>
              <a:t>‹#›</a:t>
            </a:fld>
            <a:endParaRPr lang="en-US"/>
          </a:p>
        </p:txBody>
      </p:sp>
      <p:sp>
        <p:nvSpPr>
          <p:cNvPr id="12" name="Slide Number Placeholder 3">
            <a:extLst>
              <a:ext uri="{FF2B5EF4-FFF2-40B4-BE49-F238E27FC236}">
                <a16:creationId xmlns:a16="http://schemas.microsoft.com/office/drawing/2014/main" id="{ED06222A-5CBA-0B49-871F-EEAD15CA6A46}"/>
              </a:ext>
            </a:extLst>
          </p:cNvPr>
          <p:cNvSpPr txBox="1">
            <a:spLocks/>
          </p:cNvSpPr>
          <p:nvPr userDrawn="1"/>
        </p:nvSpPr>
        <p:spPr>
          <a:xfrm>
            <a:off x="9355319" y="642233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rgbClr val="65CBF9"/>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8C51FE-49D9-314D-9957-ABBF7DDE8782}" type="slidenum">
              <a:rPr lang="en-US" smtClean="0"/>
              <a:pPr/>
              <a:t>‹#›</a:t>
            </a:fld>
            <a:endParaRPr lang="en-US"/>
          </a:p>
        </p:txBody>
      </p:sp>
    </p:spTree>
    <p:extLst>
      <p:ext uri="{BB962C8B-B14F-4D97-AF65-F5344CB8AC3E}">
        <p14:creationId xmlns:p14="http://schemas.microsoft.com/office/powerpoint/2010/main" val="2880432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36">
          <p15:clr>
            <a:srgbClr val="FBAE40"/>
          </p15:clr>
        </p15:guide>
        <p15:guide id="2" pos="480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590A7-7E54-2D41-9F43-B8FD4977CB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F9B96F-523A-0443-8C6F-8DFAF54D9EC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88B55B-102D-3B40-B32B-5145CE1DA61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79206C-49AC-4040-9C5C-017EE760A83C}"/>
              </a:ext>
            </a:extLst>
          </p:cNvPr>
          <p:cNvSpPr>
            <a:spLocks noGrp="1"/>
          </p:cNvSpPr>
          <p:nvPr>
            <p:ph type="dt" sz="half" idx="10"/>
          </p:nvPr>
        </p:nvSpPr>
        <p:spPr/>
        <p:txBody>
          <a:bodyPr/>
          <a:lstStyle>
            <a:lvl1pPr>
              <a:defRPr>
                <a:solidFill>
                  <a:srgbClr val="33CDFF"/>
                </a:solidFill>
              </a:defRPr>
            </a:lvl1pPr>
          </a:lstStyle>
          <a:p>
            <a:fld id="{7099B86D-B6EA-BD47-A856-6A059EA40DC2}" type="datetime1">
              <a:rPr lang="en-US" smtClean="0"/>
              <a:t>3/23/22</a:t>
            </a:fld>
            <a:endParaRPr lang="en-US"/>
          </a:p>
        </p:txBody>
      </p:sp>
      <p:sp>
        <p:nvSpPr>
          <p:cNvPr id="6" name="Footer Placeholder 5">
            <a:extLst>
              <a:ext uri="{FF2B5EF4-FFF2-40B4-BE49-F238E27FC236}">
                <a16:creationId xmlns:a16="http://schemas.microsoft.com/office/drawing/2014/main" id="{A6FB520F-4F16-3E49-A800-72C14F01F3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087BC7-6FAC-2245-9DB7-6747FA2B2112}"/>
              </a:ext>
            </a:extLst>
          </p:cNvPr>
          <p:cNvSpPr>
            <a:spLocks noGrp="1"/>
          </p:cNvSpPr>
          <p:nvPr>
            <p:ph type="sldNum" sz="quarter" idx="12"/>
          </p:nvPr>
        </p:nvSpPr>
        <p:spPr/>
        <p:txBody>
          <a:bodyPr/>
          <a:lstStyle/>
          <a:p>
            <a:fld id="{2E8C51FE-49D9-314D-9957-ABBF7DDE8782}" type="slidenum">
              <a:rPr lang="en-US" smtClean="0"/>
              <a:t>‹#›</a:t>
            </a:fld>
            <a:endParaRPr lang="en-US"/>
          </a:p>
        </p:txBody>
      </p:sp>
    </p:spTree>
    <p:extLst>
      <p:ext uri="{BB962C8B-B14F-4D97-AF65-F5344CB8AC3E}">
        <p14:creationId xmlns:p14="http://schemas.microsoft.com/office/powerpoint/2010/main" val="199546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B653-13F7-2542-8EE2-E909339391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5C621A-F72C-144B-A0BE-6B1E2CBE1A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B63F2F3-1511-2942-895C-679AA3AAFFA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7D5D2A-69A5-F545-A96E-9C6E34036D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CC11A84-14CC-7441-BFAB-6E2358C0565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DBE683-10D6-5E4C-A14B-401DDDE8973F}"/>
              </a:ext>
            </a:extLst>
          </p:cNvPr>
          <p:cNvSpPr>
            <a:spLocks noGrp="1"/>
          </p:cNvSpPr>
          <p:nvPr>
            <p:ph type="dt" sz="half" idx="10"/>
          </p:nvPr>
        </p:nvSpPr>
        <p:spPr/>
        <p:txBody>
          <a:bodyPr/>
          <a:lstStyle>
            <a:lvl1pPr>
              <a:defRPr>
                <a:solidFill>
                  <a:srgbClr val="33CDFF"/>
                </a:solidFill>
              </a:defRPr>
            </a:lvl1pPr>
          </a:lstStyle>
          <a:p>
            <a:fld id="{6ED6B27A-6332-D742-BD07-6CDDD9520A9F}" type="datetime1">
              <a:rPr lang="en-US" smtClean="0"/>
              <a:t>3/23/22</a:t>
            </a:fld>
            <a:endParaRPr lang="en-US"/>
          </a:p>
        </p:txBody>
      </p:sp>
      <p:sp>
        <p:nvSpPr>
          <p:cNvPr id="8" name="Footer Placeholder 7">
            <a:extLst>
              <a:ext uri="{FF2B5EF4-FFF2-40B4-BE49-F238E27FC236}">
                <a16:creationId xmlns:a16="http://schemas.microsoft.com/office/drawing/2014/main" id="{B084E5D5-8292-8443-8912-01DF310377E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4F0886-7F3E-C54F-B264-98655F014541}"/>
              </a:ext>
            </a:extLst>
          </p:cNvPr>
          <p:cNvSpPr>
            <a:spLocks noGrp="1"/>
          </p:cNvSpPr>
          <p:nvPr>
            <p:ph type="sldNum" sz="quarter" idx="12"/>
          </p:nvPr>
        </p:nvSpPr>
        <p:spPr/>
        <p:txBody>
          <a:bodyPr/>
          <a:lstStyle/>
          <a:p>
            <a:fld id="{2E8C51FE-49D9-314D-9957-ABBF7DDE8782}" type="slidenum">
              <a:rPr lang="en-US" smtClean="0"/>
              <a:t>‹#›</a:t>
            </a:fld>
            <a:endParaRPr lang="en-US"/>
          </a:p>
        </p:txBody>
      </p:sp>
    </p:spTree>
    <p:extLst>
      <p:ext uri="{BB962C8B-B14F-4D97-AF65-F5344CB8AC3E}">
        <p14:creationId xmlns:p14="http://schemas.microsoft.com/office/powerpoint/2010/main" val="317903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519EC-0943-2646-9830-3E9E4D8F0C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0457C3-B414-0F47-9CF2-835A1AFF43D8}"/>
              </a:ext>
            </a:extLst>
          </p:cNvPr>
          <p:cNvSpPr>
            <a:spLocks noGrp="1"/>
          </p:cNvSpPr>
          <p:nvPr>
            <p:ph type="dt" sz="half" idx="10"/>
          </p:nvPr>
        </p:nvSpPr>
        <p:spPr/>
        <p:txBody>
          <a:bodyPr/>
          <a:lstStyle>
            <a:lvl1pPr>
              <a:defRPr>
                <a:solidFill>
                  <a:srgbClr val="33CDFF"/>
                </a:solidFill>
              </a:defRPr>
            </a:lvl1pPr>
          </a:lstStyle>
          <a:p>
            <a:fld id="{B5AD37D0-1C64-3342-BF81-1BC3096283AF}" type="datetime1">
              <a:rPr lang="en-US" smtClean="0"/>
              <a:t>3/23/22</a:t>
            </a:fld>
            <a:endParaRPr lang="en-US"/>
          </a:p>
        </p:txBody>
      </p:sp>
      <p:sp>
        <p:nvSpPr>
          <p:cNvPr id="4" name="Footer Placeholder 3">
            <a:extLst>
              <a:ext uri="{FF2B5EF4-FFF2-40B4-BE49-F238E27FC236}">
                <a16:creationId xmlns:a16="http://schemas.microsoft.com/office/drawing/2014/main" id="{698E4F40-E7EF-7F48-9FBC-01602E6A0F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943D68-3FE7-D348-8403-D560C4A8A67C}"/>
              </a:ext>
            </a:extLst>
          </p:cNvPr>
          <p:cNvSpPr>
            <a:spLocks noGrp="1"/>
          </p:cNvSpPr>
          <p:nvPr>
            <p:ph type="sldNum" sz="quarter" idx="12"/>
          </p:nvPr>
        </p:nvSpPr>
        <p:spPr/>
        <p:txBody>
          <a:bodyPr/>
          <a:lstStyle/>
          <a:p>
            <a:fld id="{2E8C51FE-49D9-314D-9957-ABBF7DDE8782}" type="slidenum">
              <a:rPr lang="en-US" smtClean="0"/>
              <a:t>‹#›</a:t>
            </a:fld>
            <a:endParaRPr lang="en-US"/>
          </a:p>
        </p:txBody>
      </p:sp>
    </p:spTree>
    <p:extLst>
      <p:ext uri="{BB962C8B-B14F-4D97-AF65-F5344CB8AC3E}">
        <p14:creationId xmlns:p14="http://schemas.microsoft.com/office/powerpoint/2010/main" val="1866939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2573F-6CD2-E446-AEA2-04B4E6EF41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93DDD8-9AAD-E645-821D-592BCEBFBC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FDEC770-B8D0-7D44-8C06-45E23230FB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3C1D6F7-2876-CB4E-BA7E-98A093117EAA}"/>
              </a:ext>
            </a:extLst>
          </p:cNvPr>
          <p:cNvSpPr>
            <a:spLocks noGrp="1"/>
          </p:cNvSpPr>
          <p:nvPr>
            <p:ph type="dt" sz="half" idx="10"/>
          </p:nvPr>
        </p:nvSpPr>
        <p:spPr/>
        <p:txBody>
          <a:bodyPr/>
          <a:lstStyle>
            <a:lvl1pPr>
              <a:defRPr>
                <a:solidFill>
                  <a:srgbClr val="33CDFF"/>
                </a:solidFill>
              </a:defRPr>
            </a:lvl1pPr>
          </a:lstStyle>
          <a:p>
            <a:fld id="{CA837742-C82E-964C-9C2C-C220156EEFAD}" type="datetime1">
              <a:rPr lang="en-US" smtClean="0"/>
              <a:t>3/23/22</a:t>
            </a:fld>
            <a:endParaRPr lang="en-US"/>
          </a:p>
        </p:txBody>
      </p:sp>
      <p:sp>
        <p:nvSpPr>
          <p:cNvPr id="6" name="Footer Placeholder 5">
            <a:extLst>
              <a:ext uri="{FF2B5EF4-FFF2-40B4-BE49-F238E27FC236}">
                <a16:creationId xmlns:a16="http://schemas.microsoft.com/office/drawing/2014/main" id="{CDB64A94-44FC-5E4D-9BA4-F7C5CBE856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998A61-2626-EC4B-AC9E-DB0EECA2054F}"/>
              </a:ext>
            </a:extLst>
          </p:cNvPr>
          <p:cNvSpPr>
            <a:spLocks noGrp="1"/>
          </p:cNvSpPr>
          <p:nvPr>
            <p:ph type="sldNum" sz="quarter" idx="12"/>
          </p:nvPr>
        </p:nvSpPr>
        <p:spPr/>
        <p:txBody>
          <a:bodyPr/>
          <a:lstStyle/>
          <a:p>
            <a:fld id="{2E8C51FE-49D9-314D-9957-ABBF7DDE8782}" type="slidenum">
              <a:rPr lang="en-US" smtClean="0"/>
              <a:t>‹#›</a:t>
            </a:fld>
            <a:endParaRPr lang="en-US"/>
          </a:p>
        </p:txBody>
      </p:sp>
    </p:spTree>
    <p:extLst>
      <p:ext uri="{BB962C8B-B14F-4D97-AF65-F5344CB8AC3E}">
        <p14:creationId xmlns:p14="http://schemas.microsoft.com/office/powerpoint/2010/main" val="125155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3FC11-1DC9-1F44-A501-A122E38B9E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7F112A-7039-A044-BBB7-19B07AA052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6E76F1-988B-A349-A7F8-1C95567498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2022A3D-F197-0240-B9FB-64FA8D239FCE}"/>
              </a:ext>
            </a:extLst>
          </p:cNvPr>
          <p:cNvSpPr>
            <a:spLocks noGrp="1"/>
          </p:cNvSpPr>
          <p:nvPr>
            <p:ph type="dt" sz="half" idx="10"/>
          </p:nvPr>
        </p:nvSpPr>
        <p:spPr/>
        <p:txBody>
          <a:bodyPr/>
          <a:lstStyle>
            <a:lvl1pPr>
              <a:defRPr>
                <a:solidFill>
                  <a:srgbClr val="33CDFF"/>
                </a:solidFill>
              </a:defRPr>
            </a:lvl1pPr>
          </a:lstStyle>
          <a:p>
            <a:fld id="{EE0016D8-A082-EA4E-8E8D-9BB3C30974F4}" type="datetime1">
              <a:rPr lang="en-US" smtClean="0"/>
              <a:t>3/23/22</a:t>
            </a:fld>
            <a:endParaRPr lang="en-US"/>
          </a:p>
        </p:txBody>
      </p:sp>
      <p:sp>
        <p:nvSpPr>
          <p:cNvPr id="6" name="Footer Placeholder 5">
            <a:extLst>
              <a:ext uri="{FF2B5EF4-FFF2-40B4-BE49-F238E27FC236}">
                <a16:creationId xmlns:a16="http://schemas.microsoft.com/office/drawing/2014/main" id="{837AD987-1A3B-EA45-8288-4FF05FA61C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4E646E-5FCF-704C-A828-129A071DEA8A}"/>
              </a:ext>
            </a:extLst>
          </p:cNvPr>
          <p:cNvSpPr>
            <a:spLocks noGrp="1"/>
          </p:cNvSpPr>
          <p:nvPr>
            <p:ph type="sldNum" sz="quarter" idx="12"/>
          </p:nvPr>
        </p:nvSpPr>
        <p:spPr/>
        <p:txBody>
          <a:bodyPr/>
          <a:lstStyle/>
          <a:p>
            <a:fld id="{2E8C51FE-49D9-314D-9957-ABBF7DDE8782}" type="slidenum">
              <a:rPr lang="en-US" smtClean="0"/>
              <a:t>‹#›</a:t>
            </a:fld>
            <a:endParaRPr lang="en-US"/>
          </a:p>
        </p:txBody>
      </p:sp>
    </p:spTree>
    <p:extLst>
      <p:ext uri="{BB962C8B-B14F-4D97-AF65-F5344CB8AC3E}">
        <p14:creationId xmlns:p14="http://schemas.microsoft.com/office/powerpoint/2010/main" val="70287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71CB2-6C06-A944-AB99-307A4B017B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90C05E-DB0B-2C43-8871-0E8EEA3DB94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15FB7B-95D2-9B44-B7CD-BD3422A58F9C}"/>
              </a:ext>
            </a:extLst>
          </p:cNvPr>
          <p:cNvSpPr>
            <a:spLocks noGrp="1"/>
          </p:cNvSpPr>
          <p:nvPr>
            <p:ph type="dt" sz="half" idx="10"/>
          </p:nvPr>
        </p:nvSpPr>
        <p:spPr/>
        <p:txBody>
          <a:bodyPr/>
          <a:lstStyle>
            <a:lvl1pPr>
              <a:defRPr>
                <a:solidFill>
                  <a:srgbClr val="33CDFF"/>
                </a:solidFill>
              </a:defRPr>
            </a:lvl1pPr>
          </a:lstStyle>
          <a:p>
            <a:fld id="{DBC7AEF5-D0E7-9346-A8F7-B0DB3493E8AC}" type="datetime1">
              <a:rPr lang="en-US" smtClean="0"/>
              <a:t>3/23/22</a:t>
            </a:fld>
            <a:endParaRPr lang="en-US"/>
          </a:p>
        </p:txBody>
      </p:sp>
      <p:sp>
        <p:nvSpPr>
          <p:cNvPr id="5" name="Footer Placeholder 4">
            <a:extLst>
              <a:ext uri="{FF2B5EF4-FFF2-40B4-BE49-F238E27FC236}">
                <a16:creationId xmlns:a16="http://schemas.microsoft.com/office/drawing/2014/main" id="{6D5D936A-402E-2643-BC23-9FFDBB7189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003F8D-4C62-8246-A9C9-F567613401DD}"/>
              </a:ext>
            </a:extLst>
          </p:cNvPr>
          <p:cNvSpPr>
            <a:spLocks noGrp="1"/>
          </p:cNvSpPr>
          <p:nvPr>
            <p:ph type="sldNum" sz="quarter" idx="12"/>
          </p:nvPr>
        </p:nvSpPr>
        <p:spPr/>
        <p:txBody>
          <a:bodyPr/>
          <a:lstStyle/>
          <a:p>
            <a:fld id="{2E8C51FE-49D9-314D-9957-ABBF7DDE8782}" type="slidenum">
              <a:rPr lang="en-US" smtClean="0"/>
              <a:t>‹#›</a:t>
            </a:fld>
            <a:endParaRPr lang="en-US"/>
          </a:p>
        </p:txBody>
      </p:sp>
    </p:spTree>
    <p:extLst>
      <p:ext uri="{BB962C8B-B14F-4D97-AF65-F5344CB8AC3E}">
        <p14:creationId xmlns:p14="http://schemas.microsoft.com/office/powerpoint/2010/main" val="369342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F01CAC-0CB4-4647-9BF0-77445B3E5E15}"/>
              </a:ext>
            </a:extLst>
          </p:cNvPr>
          <p:cNvSpPr/>
          <p:nvPr userDrawn="1"/>
        </p:nvSpPr>
        <p:spPr>
          <a:xfrm>
            <a:off x="0" y="-19393"/>
            <a:ext cx="12192000" cy="6887665"/>
          </a:xfrm>
          <a:prstGeom prst="rect">
            <a:avLst/>
          </a:prstGeom>
          <a:gradFill flip="none" rotWithShape="1">
            <a:gsLst>
              <a:gs pos="91000">
                <a:srgbClr val="C3873A"/>
              </a:gs>
              <a:gs pos="25000">
                <a:srgbClr val="255B74"/>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178FC00-62D8-E046-9751-ABF74CA246E8}"/>
              </a:ext>
            </a:extLst>
          </p:cNvPr>
          <p:cNvGrpSpPr/>
          <p:nvPr userDrawn="1"/>
        </p:nvGrpSpPr>
        <p:grpSpPr>
          <a:xfrm>
            <a:off x="517664" y="-19393"/>
            <a:ext cx="4628149" cy="6890327"/>
            <a:chOff x="3308351" y="2370138"/>
            <a:chExt cx="2760662" cy="4110037"/>
          </a:xfrm>
          <a:gradFill>
            <a:gsLst>
              <a:gs pos="0">
                <a:srgbClr val="A3D1E8"/>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12" name="Freeform 10">
              <a:extLst>
                <a:ext uri="{FF2B5EF4-FFF2-40B4-BE49-F238E27FC236}">
                  <a16:creationId xmlns:a16="http://schemas.microsoft.com/office/drawing/2014/main" id="{0ACED15E-2780-DD44-A549-8B73F4F8C94D}"/>
                </a:ext>
              </a:extLst>
            </p:cNvPr>
            <p:cNvSpPr>
              <a:spLocks noEditPoints="1"/>
            </p:cNvSpPr>
            <p:nvPr/>
          </p:nvSpPr>
          <p:spPr bwMode="auto">
            <a:xfrm>
              <a:off x="4494213" y="2370138"/>
              <a:ext cx="1574800" cy="3676650"/>
            </a:xfrm>
            <a:custGeom>
              <a:avLst/>
              <a:gdLst>
                <a:gd name="T0" fmla="*/ 239 w 828"/>
                <a:gd name="T1" fmla="*/ 1416 h 1936"/>
                <a:gd name="T2" fmla="*/ 387 w 828"/>
                <a:gd name="T3" fmla="*/ 1936 h 1936"/>
                <a:gd name="T4" fmla="*/ 127 w 828"/>
                <a:gd name="T5" fmla="*/ 1417 h 1936"/>
                <a:gd name="T6" fmla="*/ 239 w 828"/>
                <a:gd name="T7" fmla="*/ 1416 h 1936"/>
                <a:gd name="T8" fmla="*/ 273 w 828"/>
                <a:gd name="T9" fmla="*/ 883 h 1936"/>
                <a:gd name="T10" fmla="*/ 828 w 828"/>
                <a:gd name="T11" fmla="*/ 3 h 1936"/>
                <a:gd name="T12" fmla="*/ 195 w 828"/>
                <a:gd name="T13" fmla="*/ 0 h 1936"/>
                <a:gd name="T14" fmla="*/ 18 w 828"/>
                <a:gd name="T15" fmla="*/ 883 h 1936"/>
                <a:gd name="T16" fmla="*/ 273 w 828"/>
                <a:gd name="T17" fmla="*/ 883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1936">
                  <a:moveTo>
                    <a:pt x="239" y="1416"/>
                  </a:moveTo>
                  <a:cubicBezTo>
                    <a:pt x="273" y="1728"/>
                    <a:pt x="387" y="1936"/>
                    <a:pt x="387" y="1936"/>
                  </a:cubicBezTo>
                  <a:cubicBezTo>
                    <a:pt x="271" y="1756"/>
                    <a:pt x="186" y="1583"/>
                    <a:pt x="127" y="1417"/>
                  </a:cubicBezTo>
                  <a:lnTo>
                    <a:pt x="239" y="1416"/>
                  </a:lnTo>
                  <a:close/>
                  <a:moveTo>
                    <a:pt x="273" y="883"/>
                  </a:moveTo>
                  <a:cubicBezTo>
                    <a:pt x="342" y="603"/>
                    <a:pt x="503" y="296"/>
                    <a:pt x="828" y="3"/>
                  </a:cubicBezTo>
                  <a:cubicBezTo>
                    <a:pt x="195" y="0"/>
                    <a:pt x="195" y="0"/>
                    <a:pt x="195" y="0"/>
                  </a:cubicBezTo>
                  <a:cubicBezTo>
                    <a:pt x="82" y="241"/>
                    <a:pt x="0" y="540"/>
                    <a:pt x="18" y="883"/>
                  </a:cubicBezTo>
                  <a:lnTo>
                    <a:pt x="273" y="883"/>
                  </a:lnTo>
                  <a:close/>
                </a:path>
              </a:pathLst>
            </a:custGeom>
            <a:gradFill flip="none" rotWithShape="1">
              <a:gsLst>
                <a:gs pos="0">
                  <a:srgbClr val="8ACCEC"/>
                </a:gs>
                <a:gs pos="100000">
                  <a:srgbClr val="6BB7E0"/>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551C759E-093F-2441-98A7-3DEC7BDE92CC}"/>
                </a:ext>
              </a:extLst>
            </p:cNvPr>
            <p:cNvSpPr>
              <a:spLocks/>
            </p:cNvSpPr>
            <p:nvPr/>
          </p:nvSpPr>
          <p:spPr bwMode="auto">
            <a:xfrm>
              <a:off x="3343276" y="5254625"/>
              <a:ext cx="542925" cy="1223962"/>
            </a:xfrm>
            <a:custGeom>
              <a:avLst/>
              <a:gdLst>
                <a:gd name="T0" fmla="*/ 286 w 286"/>
                <a:gd name="T1" fmla="*/ 645 h 645"/>
                <a:gd name="T2" fmla="*/ 0 w 286"/>
                <a:gd name="T3" fmla="*/ 0 h 645"/>
                <a:gd name="T4" fmla="*/ 166 w 286"/>
                <a:gd name="T5" fmla="*/ 645 h 645"/>
                <a:gd name="T6" fmla="*/ 286 w 286"/>
                <a:gd name="T7" fmla="*/ 645 h 645"/>
              </a:gdLst>
              <a:ahLst/>
              <a:cxnLst>
                <a:cxn ang="0">
                  <a:pos x="T0" y="T1"/>
                </a:cxn>
                <a:cxn ang="0">
                  <a:pos x="T2" y="T3"/>
                </a:cxn>
                <a:cxn ang="0">
                  <a:pos x="T4" y="T5"/>
                </a:cxn>
                <a:cxn ang="0">
                  <a:pos x="T6" y="T7"/>
                </a:cxn>
              </a:cxnLst>
              <a:rect l="0" t="0" r="r" b="b"/>
              <a:pathLst>
                <a:path w="286" h="645">
                  <a:moveTo>
                    <a:pt x="286" y="645"/>
                  </a:moveTo>
                  <a:cubicBezTo>
                    <a:pt x="167" y="471"/>
                    <a:pt x="62" y="257"/>
                    <a:pt x="0" y="0"/>
                  </a:cubicBezTo>
                  <a:cubicBezTo>
                    <a:pt x="0" y="0"/>
                    <a:pt x="14" y="282"/>
                    <a:pt x="166" y="645"/>
                  </a:cubicBezTo>
                  <a:lnTo>
                    <a:pt x="286" y="645"/>
                  </a:lnTo>
                  <a:close/>
                </a:path>
              </a:pathLst>
            </a:custGeom>
            <a:solidFill>
              <a:srgbClr val="ABD5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FB1A23FC-AD1F-0748-AE5C-4B02400A34DD}"/>
                </a:ext>
              </a:extLst>
            </p:cNvPr>
            <p:cNvSpPr>
              <a:spLocks noEditPoints="1"/>
            </p:cNvSpPr>
            <p:nvPr/>
          </p:nvSpPr>
          <p:spPr bwMode="auto">
            <a:xfrm>
              <a:off x="3308351" y="2376488"/>
              <a:ext cx="2270125" cy="4103687"/>
            </a:xfrm>
            <a:custGeom>
              <a:avLst/>
              <a:gdLst>
                <a:gd name="T0" fmla="*/ 32 w 1193"/>
                <a:gd name="T1" fmla="*/ 1413 h 2162"/>
                <a:gd name="T2" fmla="*/ 361 w 1193"/>
                <a:gd name="T3" fmla="*/ 2161 h 2162"/>
                <a:gd name="T4" fmla="*/ 1193 w 1193"/>
                <a:gd name="T5" fmla="*/ 2161 h 2162"/>
                <a:gd name="T6" fmla="*/ 955 w 1193"/>
                <a:gd name="T7" fmla="*/ 1903 h 2162"/>
                <a:gd name="T8" fmla="*/ 704 w 1193"/>
                <a:gd name="T9" fmla="*/ 1413 h 2162"/>
                <a:gd name="T10" fmla="*/ 32 w 1193"/>
                <a:gd name="T11" fmla="*/ 1413 h 2162"/>
                <a:gd name="T12" fmla="*/ 0 w 1193"/>
                <a:gd name="T13" fmla="*/ 879 h 2162"/>
                <a:gd name="T14" fmla="*/ 126 w 1193"/>
                <a:gd name="T15" fmla="*/ 299 h 2162"/>
                <a:gd name="T16" fmla="*/ 275 w 1193"/>
                <a:gd name="T17" fmla="*/ 0 h 2162"/>
                <a:gd name="T18" fmla="*/ 725 w 1193"/>
                <a:gd name="T19" fmla="*/ 0 h 2162"/>
                <a:gd name="T20" fmla="*/ 590 w 1193"/>
                <a:gd name="T21" fmla="*/ 879 h 2162"/>
                <a:gd name="T22" fmla="*/ 0 w 1193"/>
                <a:gd name="T23" fmla="*/ 879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3" h="2162">
                  <a:moveTo>
                    <a:pt x="32" y="1413"/>
                  </a:moveTo>
                  <a:cubicBezTo>
                    <a:pt x="79" y="1653"/>
                    <a:pt x="178" y="1910"/>
                    <a:pt x="361" y="2161"/>
                  </a:cubicBezTo>
                  <a:cubicBezTo>
                    <a:pt x="362" y="2162"/>
                    <a:pt x="1193" y="2161"/>
                    <a:pt x="1193" y="2161"/>
                  </a:cubicBezTo>
                  <a:cubicBezTo>
                    <a:pt x="1113" y="2085"/>
                    <a:pt x="1034" y="2000"/>
                    <a:pt x="955" y="1903"/>
                  </a:cubicBezTo>
                  <a:cubicBezTo>
                    <a:pt x="955" y="1903"/>
                    <a:pt x="812" y="1718"/>
                    <a:pt x="704" y="1413"/>
                  </a:cubicBezTo>
                  <a:lnTo>
                    <a:pt x="32" y="1413"/>
                  </a:lnTo>
                  <a:close/>
                  <a:moveTo>
                    <a:pt x="0" y="879"/>
                  </a:moveTo>
                  <a:cubicBezTo>
                    <a:pt x="25" y="534"/>
                    <a:pt x="126" y="299"/>
                    <a:pt x="126" y="299"/>
                  </a:cubicBezTo>
                  <a:cubicBezTo>
                    <a:pt x="173" y="190"/>
                    <a:pt x="220" y="94"/>
                    <a:pt x="275" y="0"/>
                  </a:cubicBezTo>
                  <a:cubicBezTo>
                    <a:pt x="725" y="0"/>
                    <a:pt x="725" y="0"/>
                    <a:pt x="725" y="0"/>
                  </a:cubicBezTo>
                  <a:cubicBezTo>
                    <a:pt x="599" y="319"/>
                    <a:pt x="569" y="617"/>
                    <a:pt x="590" y="879"/>
                  </a:cubicBezTo>
                  <a:lnTo>
                    <a:pt x="0" y="879"/>
                  </a:lnTo>
                  <a:close/>
                </a:path>
              </a:pathLst>
            </a:custGeom>
            <a:gradFill flip="none" rotWithShape="1">
              <a:gsLst>
                <a:gs pos="0">
                  <a:srgbClr val="9FDCF2"/>
                </a:gs>
                <a:gs pos="85000">
                  <a:srgbClr val="52B3D9"/>
                </a:gs>
              </a:gsLst>
              <a:lin ang="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 name="Rectangle 16">
            <a:extLst>
              <a:ext uri="{FF2B5EF4-FFF2-40B4-BE49-F238E27FC236}">
                <a16:creationId xmlns:a16="http://schemas.microsoft.com/office/drawing/2014/main" id="{C0BBE337-6FE4-F74A-8847-969FD40E7926}"/>
              </a:ext>
            </a:extLst>
          </p:cNvPr>
          <p:cNvSpPr/>
          <p:nvPr userDrawn="1"/>
        </p:nvSpPr>
        <p:spPr>
          <a:xfrm>
            <a:off x="0" y="203200"/>
            <a:ext cx="12192000" cy="6184900"/>
          </a:xfrm>
          <a:prstGeom prst="rect">
            <a:avLst/>
          </a:prstGeom>
          <a:gradFill flip="none" rotWithShape="1">
            <a:gsLst>
              <a:gs pos="91000">
                <a:srgbClr val="255B74"/>
              </a:gs>
              <a:gs pos="26000">
                <a:srgbClr val="0534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A82CAA-A637-564B-9150-80E6208D2E2C}"/>
              </a:ext>
            </a:extLst>
          </p:cNvPr>
          <p:cNvSpPr>
            <a:spLocks noGrp="1"/>
          </p:cNvSpPr>
          <p:nvPr>
            <p:ph type="title"/>
          </p:nvPr>
        </p:nvSpPr>
        <p:spPr>
          <a:xfrm>
            <a:off x="952500" y="445869"/>
            <a:ext cx="10393680" cy="646331"/>
          </a:xfrm>
        </p:spPr>
        <p:txBody>
          <a:bodyPr>
            <a:spAutoFit/>
          </a:bodyPr>
          <a:lstStyle>
            <a:lvl1pPr>
              <a:defRPr>
                <a:solidFill>
                  <a:srgbClr val="65CBF9"/>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C8FFBED-D27D-074B-9C33-10A234BC62EA}"/>
              </a:ext>
            </a:extLst>
          </p:cNvPr>
          <p:cNvSpPr>
            <a:spLocks noGrp="1"/>
          </p:cNvSpPr>
          <p:nvPr>
            <p:ph idx="1"/>
          </p:nvPr>
        </p:nvSpPr>
        <p:spPr>
          <a:xfrm>
            <a:off x="952500" y="1372765"/>
            <a:ext cx="10619923" cy="1623008"/>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55A95B-EA76-8B4B-809B-5350F164FF1A}"/>
              </a:ext>
            </a:extLst>
          </p:cNvPr>
          <p:cNvSpPr>
            <a:spLocks noGrp="1"/>
          </p:cNvSpPr>
          <p:nvPr>
            <p:ph type="dt" sz="half" idx="10"/>
          </p:nvPr>
        </p:nvSpPr>
        <p:spPr/>
        <p:txBody>
          <a:bodyPr/>
          <a:lstStyle>
            <a:lvl1pPr>
              <a:defRPr>
                <a:solidFill>
                  <a:srgbClr val="65CBF9"/>
                </a:solidFill>
              </a:defRPr>
            </a:lvl1pPr>
          </a:lstStyle>
          <a:p>
            <a:fld id="{71845CE6-C3BF-264D-A66F-F22221B4F103}" type="datetime1">
              <a:rPr lang="en-US" smtClean="0"/>
              <a:pPr/>
              <a:t>3/23/22</a:t>
            </a:fld>
            <a:endParaRPr lang="en-US"/>
          </a:p>
        </p:txBody>
      </p:sp>
      <p:sp>
        <p:nvSpPr>
          <p:cNvPr id="5" name="Footer Placeholder 4">
            <a:extLst>
              <a:ext uri="{FF2B5EF4-FFF2-40B4-BE49-F238E27FC236}">
                <a16:creationId xmlns:a16="http://schemas.microsoft.com/office/drawing/2014/main" id="{7E7ECC2B-9CA4-F049-B8DF-124C0111761C}"/>
              </a:ext>
            </a:extLst>
          </p:cNvPr>
          <p:cNvSpPr>
            <a:spLocks noGrp="1"/>
          </p:cNvSpPr>
          <p:nvPr>
            <p:ph type="ftr" sz="quarter" idx="11"/>
          </p:nvPr>
        </p:nvSpPr>
        <p:spPr/>
        <p:txBody>
          <a:bodyPr/>
          <a:lstStyle>
            <a:lvl1pPr>
              <a:defRPr>
                <a:solidFill>
                  <a:srgbClr val="65CBF9"/>
                </a:solidFill>
              </a:defRPr>
            </a:lvl1pPr>
          </a:lstStyle>
          <a:p>
            <a:endParaRPr lang="en-US"/>
          </a:p>
        </p:txBody>
      </p:sp>
      <p:sp>
        <p:nvSpPr>
          <p:cNvPr id="6" name="Slide Number Placeholder 5">
            <a:extLst>
              <a:ext uri="{FF2B5EF4-FFF2-40B4-BE49-F238E27FC236}">
                <a16:creationId xmlns:a16="http://schemas.microsoft.com/office/drawing/2014/main" id="{E294B535-E047-7E4E-AC67-9B9E7121304F}"/>
              </a:ext>
            </a:extLst>
          </p:cNvPr>
          <p:cNvSpPr>
            <a:spLocks noGrp="1"/>
          </p:cNvSpPr>
          <p:nvPr>
            <p:ph type="sldNum" sz="quarter" idx="12"/>
          </p:nvPr>
        </p:nvSpPr>
        <p:spPr/>
        <p:txBody>
          <a:bodyPr/>
          <a:lstStyle>
            <a:lvl1pPr>
              <a:defRPr>
                <a:solidFill>
                  <a:srgbClr val="65CBF9"/>
                </a:solidFill>
              </a:defRPr>
            </a:lvl1pPr>
          </a:lstStyle>
          <a:p>
            <a:fld id="{2E8C51FE-49D9-314D-9957-ABBF7DDE8782}" type="slidenum">
              <a:rPr lang="en-US" smtClean="0"/>
              <a:pPr/>
              <a:t>‹#›</a:t>
            </a:fld>
            <a:endParaRPr lang="en-US"/>
          </a:p>
        </p:txBody>
      </p:sp>
    </p:spTree>
    <p:extLst>
      <p:ext uri="{BB962C8B-B14F-4D97-AF65-F5344CB8AC3E}">
        <p14:creationId xmlns:p14="http://schemas.microsoft.com/office/powerpoint/2010/main" val="376065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96">
          <p15:clr>
            <a:srgbClr val="FBAE40"/>
          </p15:clr>
        </p15:guide>
        <p15:guide id="2" pos="60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305B7A-0DA0-914C-BF32-308B0A1D37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38B2C1-3648-864E-BE9D-6955702B70F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BBA409-A439-7946-849E-1C52DE1E2024}"/>
              </a:ext>
            </a:extLst>
          </p:cNvPr>
          <p:cNvSpPr>
            <a:spLocks noGrp="1"/>
          </p:cNvSpPr>
          <p:nvPr>
            <p:ph type="dt" sz="half" idx="10"/>
          </p:nvPr>
        </p:nvSpPr>
        <p:spPr/>
        <p:txBody>
          <a:bodyPr/>
          <a:lstStyle/>
          <a:p>
            <a:fld id="{D72E876E-E995-004E-A668-C18228520815}" type="datetime1">
              <a:rPr lang="en-US" smtClean="0"/>
              <a:t>3/23/22</a:t>
            </a:fld>
            <a:endParaRPr lang="en-US"/>
          </a:p>
        </p:txBody>
      </p:sp>
      <p:sp>
        <p:nvSpPr>
          <p:cNvPr id="5" name="Footer Placeholder 4">
            <a:extLst>
              <a:ext uri="{FF2B5EF4-FFF2-40B4-BE49-F238E27FC236}">
                <a16:creationId xmlns:a16="http://schemas.microsoft.com/office/drawing/2014/main" id="{C4645A88-8207-164E-BEE0-99140ED4EF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24272-4864-7D45-9A42-761E1FA3DF97}"/>
              </a:ext>
            </a:extLst>
          </p:cNvPr>
          <p:cNvSpPr>
            <a:spLocks noGrp="1"/>
          </p:cNvSpPr>
          <p:nvPr>
            <p:ph type="sldNum" sz="quarter" idx="12"/>
          </p:nvPr>
        </p:nvSpPr>
        <p:spPr/>
        <p:txBody>
          <a:bodyPr/>
          <a:lstStyle/>
          <a:p>
            <a:fld id="{2E8C51FE-49D9-314D-9957-ABBF7DDE8782}" type="slidenum">
              <a:rPr lang="en-US" smtClean="0"/>
              <a:t>‹#›</a:t>
            </a:fld>
            <a:endParaRPr lang="en-US"/>
          </a:p>
        </p:txBody>
      </p:sp>
    </p:spTree>
    <p:extLst>
      <p:ext uri="{BB962C8B-B14F-4D97-AF65-F5344CB8AC3E}">
        <p14:creationId xmlns:p14="http://schemas.microsoft.com/office/powerpoint/2010/main" val="142244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7_Title and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9E86043-8559-4A41-B1AB-58A86FBE30BF}"/>
              </a:ext>
            </a:extLst>
          </p:cNvPr>
          <p:cNvSpPr/>
          <p:nvPr userDrawn="1"/>
        </p:nvSpPr>
        <p:spPr>
          <a:xfrm>
            <a:off x="0" y="-19393"/>
            <a:ext cx="12192000" cy="6887665"/>
          </a:xfrm>
          <a:prstGeom prst="rect">
            <a:avLst/>
          </a:prstGeom>
          <a:gradFill flip="none" rotWithShape="1">
            <a:gsLst>
              <a:gs pos="91000">
                <a:srgbClr val="C3873A"/>
              </a:gs>
              <a:gs pos="25000">
                <a:srgbClr val="255B74"/>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999517CF-5B8D-5646-8AF1-5A33F4346008}"/>
              </a:ext>
            </a:extLst>
          </p:cNvPr>
          <p:cNvGrpSpPr/>
          <p:nvPr userDrawn="1"/>
        </p:nvGrpSpPr>
        <p:grpSpPr>
          <a:xfrm>
            <a:off x="517664" y="-19393"/>
            <a:ext cx="4628149" cy="6890327"/>
            <a:chOff x="3308351" y="2370138"/>
            <a:chExt cx="2760662" cy="4110037"/>
          </a:xfrm>
          <a:gradFill>
            <a:gsLst>
              <a:gs pos="0">
                <a:srgbClr val="A3D1E8"/>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grpSpPr>
        <p:sp>
          <p:nvSpPr>
            <p:cNvPr id="15" name="Freeform 10">
              <a:extLst>
                <a:ext uri="{FF2B5EF4-FFF2-40B4-BE49-F238E27FC236}">
                  <a16:creationId xmlns:a16="http://schemas.microsoft.com/office/drawing/2014/main" id="{5CFD0EC2-327E-6248-8331-EADADAD065E6}"/>
                </a:ext>
              </a:extLst>
            </p:cNvPr>
            <p:cNvSpPr>
              <a:spLocks noEditPoints="1"/>
            </p:cNvSpPr>
            <p:nvPr/>
          </p:nvSpPr>
          <p:spPr bwMode="auto">
            <a:xfrm>
              <a:off x="4494213" y="2370138"/>
              <a:ext cx="1574800" cy="3676650"/>
            </a:xfrm>
            <a:custGeom>
              <a:avLst/>
              <a:gdLst>
                <a:gd name="T0" fmla="*/ 239 w 828"/>
                <a:gd name="T1" fmla="*/ 1416 h 1936"/>
                <a:gd name="T2" fmla="*/ 387 w 828"/>
                <a:gd name="T3" fmla="*/ 1936 h 1936"/>
                <a:gd name="T4" fmla="*/ 127 w 828"/>
                <a:gd name="T5" fmla="*/ 1417 h 1936"/>
                <a:gd name="T6" fmla="*/ 239 w 828"/>
                <a:gd name="T7" fmla="*/ 1416 h 1936"/>
                <a:gd name="T8" fmla="*/ 273 w 828"/>
                <a:gd name="T9" fmla="*/ 883 h 1936"/>
                <a:gd name="T10" fmla="*/ 828 w 828"/>
                <a:gd name="T11" fmla="*/ 3 h 1936"/>
                <a:gd name="T12" fmla="*/ 195 w 828"/>
                <a:gd name="T13" fmla="*/ 0 h 1936"/>
                <a:gd name="T14" fmla="*/ 18 w 828"/>
                <a:gd name="T15" fmla="*/ 883 h 1936"/>
                <a:gd name="T16" fmla="*/ 273 w 828"/>
                <a:gd name="T17" fmla="*/ 883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8" h="1936">
                  <a:moveTo>
                    <a:pt x="239" y="1416"/>
                  </a:moveTo>
                  <a:cubicBezTo>
                    <a:pt x="273" y="1728"/>
                    <a:pt x="387" y="1936"/>
                    <a:pt x="387" y="1936"/>
                  </a:cubicBezTo>
                  <a:cubicBezTo>
                    <a:pt x="271" y="1756"/>
                    <a:pt x="186" y="1583"/>
                    <a:pt x="127" y="1417"/>
                  </a:cubicBezTo>
                  <a:lnTo>
                    <a:pt x="239" y="1416"/>
                  </a:lnTo>
                  <a:close/>
                  <a:moveTo>
                    <a:pt x="273" y="883"/>
                  </a:moveTo>
                  <a:cubicBezTo>
                    <a:pt x="342" y="603"/>
                    <a:pt x="503" y="296"/>
                    <a:pt x="828" y="3"/>
                  </a:cubicBezTo>
                  <a:cubicBezTo>
                    <a:pt x="195" y="0"/>
                    <a:pt x="195" y="0"/>
                    <a:pt x="195" y="0"/>
                  </a:cubicBezTo>
                  <a:cubicBezTo>
                    <a:pt x="82" y="241"/>
                    <a:pt x="0" y="540"/>
                    <a:pt x="18" y="883"/>
                  </a:cubicBezTo>
                  <a:lnTo>
                    <a:pt x="273" y="883"/>
                  </a:lnTo>
                  <a:close/>
                </a:path>
              </a:pathLst>
            </a:custGeom>
            <a:gradFill flip="none" rotWithShape="1">
              <a:gsLst>
                <a:gs pos="0">
                  <a:srgbClr val="8ACCEC"/>
                </a:gs>
                <a:gs pos="100000">
                  <a:srgbClr val="6BB7E0"/>
                </a:gs>
              </a:gsLst>
              <a:lin ang="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a:extLst>
                <a:ext uri="{FF2B5EF4-FFF2-40B4-BE49-F238E27FC236}">
                  <a16:creationId xmlns:a16="http://schemas.microsoft.com/office/drawing/2014/main" id="{29791F60-12DF-FE49-9C37-5CBE91907129}"/>
                </a:ext>
              </a:extLst>
            </p:cNvPr>
            <p:cNvSpPr>
              <a:spLocks/>
            </p:cNvSpPr>
            <p:nvPr/>
          </p:nvSpPr>
          <p:spPr bwMode="auto">
            <a:xfrm>
              <a:off x="3343276" y="5254625"/>
              <a:ext cx="542925" cy="1223962"/>
            </a:xfrm>
            <a:custGeom>
              <a:avLst/>
              <a:gdLst>
                <a:gd name="T0" fmla="*/ 286 w 286"/>
                <a:gd name="T1" fmla="*/ 645 h 645"/>
                <a:gd name="T2" fmla="*/ 0 w 286"/>
                <a:gd name="T3" fmla="*/ 0 h 645"/>
                <a:gd name="T4" fmla="*/ 166 w 286"/>
                <a:gd name="T5" fmla="*/ 645 h 645"/>
                <a:gd name="T6" fmla="*/ 286 w 286"/>
                <a:gd name="T7" fmla="*/ 645 h 645"/>
              </a:gdLst>
              <a:ahLst/>
              <a:cxnLst>
                <a:cxn ang="0">
                  <a:pos x="T0" y="T1"/>
                </a:cxn>
                <a:cxn ang="0">
                  <a:pos x="T2" y="T3"/>
                </a:cxn>
                <a:cxn ang="0">
                  <a:pos x="T4" y="T5"/>
                </a:cxn>
                <a:cxn ang="0">
                  <a:pos x="T6" y="T7"/>
                </a:cxn>
              </a:cxnLst>
              <a:rect l="0" t="0" r="r" b="b"/>
              <a:pathLst>
                <a:path w="286" h="645">
                  <a:moveTo>
                    <a:pt x="286" y="645"/>
                  </a:moveTo>
                  <a:cubicBezTo>
                    <a:pt x="167" y="471"/>
                    <a:pt x="62" y="257"/>
                    <a:pt x="0" y="0"/>
                  </a:cubicBezTo>
                  <a:cubicBezTo>
                    <a:pt x="0" y="0"/>
                    <a:pt x="14" y="282"/>
                    <a:pt x="166" y="645"/>
                  </a:cubicBezTo>
                  <a:lnTo>
                    <a:pt x="286" y="645"/>
                  </a:lnTo>
                  <a:close/>
                </a:path>
              </a:pathLst>
            </a:custGeom>
            <a:solidFill>
              <a:srgbClr val="ABD5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2">
              <a:extLst>
                <a:ext uri="{FF2B5EF4-FFF2-40B4-BE49-F238E27FC236}">
                  <a16:creationId xmlns:a16="http://schemas.microsoft.com/office/drawing/2014/main" id="{2B5B1FB2-0391-464B-B0D6-E733065A4E6B}"/>
                </a:ext>
              </a:extLst>
            </p:cNvPr>
            <p:cNvSpPr>
              <a:spLocks noEditPoints="1"/>
            </p:cNvSpPr>
            <p:nvPr/>
          </p:nvSpPr>
          <p:spPr bwMode="auto">
            <a:xfrm>
              <a:off x="3308351" y="2376488"/>
              <a:ext cx="2270125" cy="4103687"/>
            </a:xfrm>
            <a:custGeom>
              <a:avLst/>
              <a:gdLst>
                <a:gd name="T0" fmla="*/ 32 w 1193"/>
                <a:gd name="T1" fmla="*/ 1413 h 2162"/>
                <a:gd name="T2" fmla="*/ 361 w 1193"/>
                <a:gd name="T3" fmla="*/ 2161 h 2162"/>
                <a:gd name="T4" fmla="*/ 1193 w 1193"/>
                <a:gd name="T5" fmla="*/ 2161 h 2162"/>
                <a:gd name="T6" fmla="*/ 955 w 1193"/>
                <a:gd name="T7" fmla="*/ 1903 h 2162"/>
                <a:gd name="T8" fmla="*/ 704 w 1193"/>
                <a:gd name="T9" fmla="*/ 1413 h 2162"/>
                <a:gd name="T10" fmla="*/ 32 w 1193"/>
                <a:gd name="T11" fmla="*/ 1413 h 2162"/>
                <a:gd name="T12" fmla="*/ 0 w 1193"/>
                <a:gd name="T13" fmla="*/ 879 h 2162"/>
                <a:gd name="T14" fmla="*/ 126 w 1193"/>
                <a:gd name="T15" fmla="*/ 299 h 2162"/>
                <a:gd name="T16" fmla="*/ 275 w 1193"/>
                <a:gd name="T17" fmla="*/ 0 h 2162"/>
                <a:gd name="T18" fmla="*/ 725 w 1193"/>
                <a:gd name="T19" fmla="*/ 0 h 2162"/>
                <a:gd name="T20" fmla="*/ 590 w 1193"/>
                <a:gd name="T21" fmla="*/ 879 h 2162"/>
                <a:gd name="T22" fmla="*/ 0 w 1193"/>
                <a:gd name="T23" fmla="*/ 879 h 2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3" h="2162">
                  <a:moveTo>
                    <a:pt x="32" y="1413"/>
                  </a:moveTo>
                  <a:cubicBezTo>
                    <a:pt x="79" y="1653"/>
                    <a:pt x="178" y="1910"/>
                    <a:pt x="361" y="2161"/>
                  </a:cubicBezTo>
                  <a:cubicBezTo>
                    <a:pt x="362" y="2162"/>
                    <a:pt x="1193" y="2161"/>
                    <a:pt x="1193" y="2161"/>
                  </a:cubicBezTo>
                  <a:cubicBezTo>
                    <a:pt x="1113" y="2085"/>
                    <a:pt x="1034" y="2000"/>
                    <a:pt x="955" y="1903"/>
                  </a:cubicBezTo>
                  <a:cubicBezTo>
                    <a:pt x="955" y="1903"/>
                    <a:pt x="812" y="1718"/>
                    <a:pt x="704" y="1413"/>
                  </a:cubicBezTo>
                  <a:lnTo>
                    <a:pt x="32" y="1413"/>
                  </a:lnTo>
                  <a:close/>
                  <a:moveTo>
                    <a:pt x="0" y="879"/>
                  </a:moveTo>
                  <a:cubicBezTo>
                    <a:pt x="25" y="534"/>
                    <a:pt x="126" y="299"/>
                    <a:pt x="126" y="299"/>
                  </a:cubicBezTo>
                  <a:cubicBezTo>
                    <a:pt x="173" y="190"/>
                    <a:pt x="220" y="94"/>
                    <a:pt x="275" y="0"/>
                  </a:cubicBezTo>
                  <a:cubicBezTo>
                    <a:pt x="725" y="0"/>
                    <a:pt x="725" y="0"/>
                    <a:pt x="725" y="0"/>
                  </a:cubicBezTo>
                  <a:cubicBezTo>
                    <a:pt x="599" y="319"/>
                    <a:pt x="569" y="617"/>
                    <a:pt x="590" y="879"/>
                  </a:cubicBezTo>
                  <a:lnTo>
                    <a:pt x="0" y="879"/>
                  </a:lnTo>
                  <a:close/>
                </a:path>
              </a:pathLst>
            </a:custGeom>
            <a:gradFill flip="none" rotWithShape="1">
              <a:gsLst>
                <a:gs pos="0">
                  <a:srgbClr val="9FDCF2"/>
                </a:gs>
                <a:gs pos="85000">
                  <a:srgbClr val="52B3D9"/>
                </a:gs>
              </a:gsLst>
              <a:lin ang="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 name="Rectangle 20">
            <a:extLst>
              <a:ext uri="{FF2B5EF4-FFF2-40B4-BE49-F238E27FC236}">
                <a16:creationId xmlns:a16="http://schemas.microsoft.com/office/drawing/2014/main" id="{B6A81FF6-946A-DC43-A10A-05616ECCCDBA}"/>
              </a:ext>
            </a:extLst>
          </p:cNvPr>
          <p:cNvSpPr/>
          <p:nvPr userDrawn="1"/>
        </p:nvSpPr>
        <p:spPr>
          <a:xfrm>
            <a:off x="0" y="203200"/>
            <a:ext cx="12192000" cy="6184900"/>
          </a:xfrm>
          <a:prstGeom prst="rect">
            <a:avLst/>
          </a:prstGeom>
          <a:gradFill flip="none" rotWithShape="1">
            <a:gsLst>
              <a:gs pos="91000">
                <a:srgbClr val="255B74"/>
              </a:gs>
              <a:gs pos="26000">
                <a:srgbClr val="0534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A82CAA-A637-564B-9150-80E6208D2E2C}"/>
              </a:ext>
            </a:extLst>
          </p:cNvPr>
          <p:cNvSpPr>
            <a:spLocks noGrp="1"/>
          </p:cNvSpPr>
          <p:nvPr>
            <p:ph type="title"/>
          </p:nvPr>
        </p:nvSpPr>
        <p:spPr>
          <a:xfrm>
            <a:off x="5410200" y="302920"/>
            <a:ext cx="6169058" cy="1200329"/>
          </a:xfrm>
        </p:spPr>
        <p:txBody>
          <a:bodyPr>
            <a:spAutoFit/>
          </a:bodyPr>
          <a:lstStyle>
            <a:lvl1pPr>
              <a:defRPr>
                <a:solidFill>
                  <a:srgbClr val="65CBF9"/>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C8FFBED-D27D-074B-9C33-10A234BC62EA}"/>
              </a:ext>
            </a:extLst>
          </p:cNvPr>
          <p:cNvSpPr>
            <a:spLocks noGrp="1"/>
          </p:cNvSpPr>
          <p:nvPr>
            <p:ph idx="1"/>
          </p:nvPr>
        </p:nvSpPr>
        <p:spPr>
          <a:xfrm>
            <a:off x="5410200" y="1801431"/>
            <a:ext cx="6169057" cy="1623008"/>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55A95B-EA76-8B4B-809B-5350F164FF1A}"/>
              </a:ext>
            </a:extLst>
          </p:cNvPr>
          <p:cNvSpPr>
            <a:spLocks noGrp="1"/>
          </p:cNvSpPr>
          <p:nvPr>
            <p:ph type="dt" sz="half" idx="10"/>
          </p:nvPr>
        </p:nvSpPr>
        <p:spPr/>
        <p:txBody>
          <a:bodyPr/>
          <a:lstStyle>
            <a:lvl1pPr>
              <a:defRPr>
                <a:solidFill>
                  <a:srgbClr val="65CBF9"/>
                </a:solidFill>
              </a:defRPr>
            </a:lvl1pPr>
          </a:lstStyle>
          <a:p>
            <a:fld id="{326BB370-F0D2-F644-A3B2-F5D7C290B4A9}" type="datetime1">
              <a:rPr lang="en-US" smtClean="0"/>
              <a:pPr/>
              <a:t>3/23/22</a:t>
            </a:fld>
            <a:endParaRPr lang="en-US"/>
          </a:p>
        </p:txBody>
      </p:sp>
      <p:sp>
        <p:nvSpPr>
          <p:cNvPr id="5" name="Footer Placeholder 4">
            <a:extLst>
              <a:ext uri="{FF2B5EF4-FFF2-40B4-BE49-F238E27FC236}">
                <a16:creationId xmlns:a16="http://schemas.microsoft.com/office/drawing/2014/main" id="{7E7ECC2B-9CA4-F049-B8DF-124C0111761C}"/>
              </a:ext>
            </a:extLst>
          </p:cNvPr>
          <p:cNvSpPr>
            <a:spLocks noGrp="1"/>
          </p:cNvSpPr>
          <p:nvPr>
            <p:ph type="ftr" sz="quarter" idx="11"/>
          </p:nvPr>
        </p:nvSpPr>
        <p:spPr/>
        <p:txBody>
          <a:bodyPr/>
          <a:lstStyle>
            <a:lvl1pPr>
              <a:defRPr>
                <a:solidFill>
                  <a:srgbClr val="65CBF9"/>
                </a:solidFill>
              </a:defRPr>
            </a:lvl1pPr>
          </a:lstStyle>
          <a:p>
            <a:endParaRPr lang="en-US"/>
          </a:p>
        </p:txBody>
      </p:sp>
      <p:sp>
        <p:nvSpPr>
          <p:cNvPr id="6" name="Slide Number Placeholder 5">
            <a:extLst>
              <a:ext uri="{FF2B5EF4-FFF2-40B4-BE49-F238E27FC236}">
                <a16:creationId xmlns:a16="http://schemas.microsoft.com/office/drawing/2014/main" id="{E294B535-E047-7E4E-AC67-9B9E7121304F}"/>
              </a:ext>
            </a:extLst>
          </p:cNvPr>
          <p:cNvSpPr>
            <a:spLocks noGrp="1"/>
          </p:cNvSpPr>
          <p:nvPr>
            <p:ph type="sldNum" sz="quarter" idx="12"/>
          </p:nvPr>
        </p:nvSpPr>
        <p:spPr/>
        <p:txBody>
          <a:bodyPr/>
          <a:lstStyle>
            <a:lvl1pPr>
              <a:defRPr>
                <a:solidFill>
                  <a:srgbClr val="65CBF9"/>
                </a:solidFill>
              </a:defRPr>
            </a:lvl1pPr>
          </a:lstStyle>
          <a:p>
            <a:fld id="{2E8C51FE-49D9-314D-9957-ABBF7DDE8782}" type="slidenum">
              <a:rPr lang="en-US" smtClean="0"/>
              <a:pPr/>
              <a:t>‹#›</a:t>
            </a:fld>
            <a:endParaRPr lang="en-US"/>
          </a:p>
        </p:txBody>
      </p:sp>
    </p:spTree>
    <p:extLst>
      <p:ext uri="{BB962C8B-B14F-4D97-AF65-F5344CB8AC3E}">
        <p14:creationId xmlns:p14="http://schemas.microsoft.com/office/powerpoint/2010/main" val="201574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28">
          <p15:clr>
            <a:srgbClr val="FBAE40"/>
          </p15:clr>
        </p15:guide>
        <p15:guide id="2" pos="340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8_Title and Content">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6A81FF6-946A-DC43-A10A-05616ECCCDBA}"/>
              </a:ext>
            </a:extLst>
          </p:cNvPr>
          <p:cNvSpPr/>
          <p:nvPr userDrawn="1"/>
        </p:nvSpPr>
        <p:spPr>
          <a:xfrm>
            <a:off x="0" y="0"/>
            <a:ext cx="12192000" cy="6858000"/>
          </a:xfrm>
          <a:prstGeom prst="rect">
            <a:avLst/>
          </a:prstGeom>
          <a:gradFill flip="none" rotWithShape="1">
            <a:gsLst>
              <a:gs pos="91000">
                <a:srgbClr val="255B74"/>
              </a:gs>
              <a:gs pos="26000">
                <a:srgbClr val="053446"/>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6A55A95B-EA76-8B4B-809B-5350F164FF1A}"/>
              </a:ext>
            </a:extLst>
          </p:cNvPr>
          <p:cNvSpPr>
            <a:spLocks noGrp="1"/>
          </p:cNvSpPr>
          <p:nvPr>
            <p:ph type="dt" sz="half" idx="10"/>
          </p:nvPr>
        </p:nvSpPr>
        <p:spPr/>
        <p:txBody>
          <a:bodyPr/>
          <a:lstStyle>
            <a:lvl1pPr>
              <a:defRPr>
                <a:solidFill>
                  <a:srgbClr val="65CBF9"/>
                </a:solidFill>
              </a:defRPr>
            </a:lvl1pPr>
          </a:lstStyle>
          <a:p>
            <a:fld id="{A5C90657-D4BF-2E40-8D75-7274E81EDD09}" type="datetime1">
              <a:rPr lang="en-US" smtClean="0"/>
              <a:pPr/>
              <a:t>3/23/22</a:t>
            </a:fld>
            <a:endParaRPr lang="en-US"/>
          </a:p>
        </p:txBody>
      </p:sp>
      <p:sp>
        <p:nvSpPr>
          <p:cNvPr id="5" name="Footer Placeholder 4">
            <a:extLst>
              <a:ext uri="{FF2B5EF4-FFF2-40B4-BE49-F238E27FC236}">
                <a16:creationId xmlns:a16="http://schemas.microsoft.com/office/drawing/2014/main" id="{7E7ECC2B-9CA4-F049-B8DF-124C0111761C}"/>
              </a:ext>
            </a:extLst>
          </p:cNvPr>
          <p:cNvSpPr>
            <a:spLocks noGrp="1"/>
          </p:cNvSpPr>
          <p:nvPr>
            <p:ph type="ftr" sz="quarter" idx="11"/>
          </p:nvPr>
        </p:nvSpPr>
        <p:spPr/>
        <p:txBody>
          <a:bodyPr/>
          <a:lstStyle>
            <a:lvl1pPr>
              <a:defRPr>
                <a:solidFill>
                  <a:srgbClr val="65CBF9"/>
                </a:solidFill>
              </a:defRPr>
            </a:lvl1pPr>
          </a:lstStyle>
          <a:p>
            <a:endParaRPr lang="en-US"/>
          </a:p>
        </p:txBody>
      </p:sp>
      <p:sp>
        <p:nvSpPr>
          <p:cNvPr id="6" name="Slide Number Placeholder 5">
            <a:extLst>
              <a:ext uri="{FF2B5EF4-FFF2-40B4-BE49-F238E27FC236}">
                <a16:creationId xmlns:a16="http://schemas.microsoft.com/office/drawing/2014/main" id="{E294B535-E047-7E4E-AC67-9B9E7121304F}"/>
              </a:ext>
            </a:extLst>
          </p:cNvPr>
          <p:cNvSpPr>
            <a:spLocks noGrp="1"/>
          </p:cNvSpPr>
          <p:nvPr>
            <p:ph type="sldNum" sz="quarter" idx="12"/>
          </p:nvPr>
        </p:nvSpPr>
        <p:spPr/>
        <p:txBody>
          <a:bodyPr/>
          <a:lstStyle>
            <a:lvl1pPr>
              <a:defRPr>
                <a:solidFill>
                  <a:srgbClr val="65CBF9"/>
                </a:solidFill>
              </a:defRPr>
            </a:lvl1pPr>
          </a:lstStyle>
          <a:p>
            <a:fld id="{2E8C51FE-49D9-314D-9957-ABBF7DDE8782}" type="slidenum">
              <a:rPr lang="en-US" smtClean="0"/>
              <a:pPr/>
              <a:t>‹#›</a:t>
            </a:fld>
            <a:endParaRPr lang="en-US"/>
          </a:p>
        </p:txBody>
      </p:sp>
    </p:spTree>
    <p:extLst>
      <p:ext uri="{BB962C8B-B14F-4D97-AF65-F5344CB8AC3E}">
        <p14:creationId xmlns:p14="http://schemas.microsoft.com/office/powerpoint/2010/main" val="153528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28">
          <p15:clr>
            <a:srgbClr val="FBAE40"/>
          </p15:clr>
        </p15:guide>
        <p15:guide id="2" pos="340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9FBF5F-05D9-5E4C-A888-FF03AE1EE3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2BF9E48A-6402-B543-B732-592515407E50}"/>
              </a:ext>
            </a:extLst>
          </p:cNvPr>
          <p:cNvSpPr/>
          <p:nvPr userDrawn="1"/>
        </p:nvSpPr>
        <p:spPr>
          <a:xfrm>
            <a:off x="0" y="2463616"/>
            <a:ext cx="12192000" cy="1713654"/>
          </a:xfrm>
          <a:prstGeom prst="rect">
            <a:avLst/>
          </a:prstGeom>
          <a:gradFill flip="none" rotWithShape="1">
            <a:gsLst>
              <a:gs pos="98000">
                <a:srgbClr val="032939"/>
              </a:gs>
              <a:gs pos="51000">
                <a:srgbClr val="1D4E66"/>
              </a:gs>
              <a:gs pos="0">
                <a:srgbClr val="032939"/>
              </a:gs>
            </a:gsLst>
            <a:lin ang="108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8BE70F-03DA-4747-9669-09C46A6A9974}"/>
              </a:ext>
            </a:extLst>
          </p:cNvPr>
          <p:cNvSpPr>
            <a:spLocks noGrp="1"/>
          </p:cNvSpPr>
          <p:nvPr>
            <p:ph type="title"/>
          </p:nvPr>
        </p:nvSpPr>
        <p:spPr>
          <a:xfrm>
            <a:off x="831850" y="3016567"/>
            <a:ext cx="10515600" cy="646331"/>
          </a:xfrm>
        </p:spPr>
        <p:txBody>
          <a:bodyPr anchor="ctr">
            <a:spAutoFit/>
          </a:bodyPr>
          <a:lstStyle>
            <a:lvl1pPr algn="ctr">
              <a:defRPr sz="4000">
                <a:solidFill>
                  <a:srgbClr val="65CBF9"/>
                </a:solidFill>
                <a:latin typeface="Arial" panose="020B0604020202020204" pitchFamily="34" charset="0"/>
                <a:cs typeface="Arial" panose="020B0604020202020204" pitchFamily="34" charset="0"/>
              </a:defRPr>
            </a:lvl1pPr>
          </a:lstStyle>
          <a:p>
            <a:r>
              <a:rPr lang="en-US"/>
              <a:t>Click to edit Master title style</a:t>
            </a:r>
          </a:p>
        </p:txBody>
      </p:sp>
      <p:sp>
        <p:nvSpPr>
          <p:cNvPr id="4" name="Date Placeholder 3">
            <a:extLst>
              <a:ext uri="{FF2B5EF4-FFF2-40B4-BE49-F238E27FC236}">
                <a16:creationId xmlns:a16="http://schemas.microsoft.com/office/drawing/2014/main" id="{7C402EFE-7EAA-2042-BFD5-33177FA652C4}"/>
              </a:ext>
            </a:extLst>
          </p:cNvPr>
          <p:cNvSpPr>
            <a:spLocks noGrp="1"/>
          </p:cNvSpPr>
          <p:nvPr>
            <p:ph type="dt" sz="half" idx="10"/>
          </p:nvPr>
        </p:nvSpPr>
        <p:spPr/>
        <p:txBody>
          <a:bodyPr/>
          <a:lstStyle>
            <a:lvl1pPr>
              <a:defRPr>
                <a:solidFill>
                  <a:srgbClr val="65CBF9"/>
                </a:solidFill>
              </a:defRPr>
            </a:lvl1pPr>
          </a:lstStyle>
          <a:p>
            <a:fld id="{68579981-7D75-EE44-A0A2-D2EA4FC6E387}" type="datetime1">
              <a:rPr lang="en-US" smtClean="0"/>
              <a:pPr/>
              <a:t>3/23/22</a:t>
            </a:fld>
            <a:endParaRPr lang="en-US"/>
          </a:p>
        </p:txBody>
      </p:sp>
      <p:sp>
        <p:nvSpPr>
          <p:cNvPr id="5" name="Footer Placeholder 4">
            <a:extLst>
              <a:ext uri="{FF2B5EF4-FFF2-40B4-BE49-F238E27FC236}">
                <a16:creationId xmlns:a16="http://schemas.microsoft.com/office/drawing/2014/main" id="{00B1DCC9-6755-1C41-A923-BB12EA8B5015}"/>
              </a:ext>
            </a:extLst>
          </p:cNvPr>
          <p:cNvSpPr>
            <a:spLocks noGrp="1"/>
          </p:cNvSpPr>
          <p:nvPr>
            <p:ph type="ftr" sz="quarter" idx="11"/>
          </p:nvPr>
        </p:nvSpPr>
        <p:spPr/>
        <p:txBody>
          <a:bodyPr/>
          <a:lstStyle>
            <a:lvl1pPr>
              <a:defRPr>
                <a:solidFill>
                  <a:srgbClr val="65CBF9"/>
                </a:solidFill>
              </a:defRPr>
            </a:lvl1pPr>
          </a:lstStyle>
          <a:p>
            <a:endParaRPr lang="en-US"/>
          </a:p>
        </p:txBody>
      </p:sp>
      <p:sp>
        <p:nvSpPr>
          <p:cNvPr id="6" name="Slide Number Placeholder 5">
            <a:extLst>
              <a:ext uri="{FF2B5EF4-FFF2-40B4-BE49-F238E27FC236}">
                <a16:creationId xmlns:a16="http://schemas.microsoft.com/office/drawing/2014/main" id="{9BBFB372-536E-3149-8638-387946DFE556}"/>
              </a:ext>
            </a:extLst>
          </p:cNvPr>
          <p:cNvSpPr>
            <a:spLocks noGrp="1"/>
          </p:cNvSpPr>
          <p:nvPr>
            <p:ph type="sldNum" sz="quarter" idx="12"/>
          </p:nvPr>
        </p:nvSpPr>
        <p:spPr/>
        <p:txBody>
          <a:bodyPr/>
          <a:lstStyle>
            <a:lvl1pPr>
              <a:defRPr>
                <a:solidFill>
                  <a:srgbClr val="65CBF9"/>
                </a:solidFill>
              </a:defRPr>
            </a:lvl1pPr>
          </a:lstStyle>
          <a:p>
            <a:fld id="{2E8C51FE-49D9-314D-9957-ABBF7DDE8782}" type="slidenum">
              <a:rPr lang="en-US" smtClean="0"/>
              <a:pPr/>
              <a:t>‹#›</a:t>
            </a:fld>
            <a:endParaRPr lang="en-US"/>
          </a:p>
        </p:txBody>
      </p:sp>
    </p:spTree>
    <p:extLst>
      <p:ext uri="{BB962C8B-B14F-4D97-AF65-F5344CB8AC3E}">
        <p14:creationId xmlns:p14="http://schemas.microsoft.com/office/powerpoint/2010/main" val="265748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rgbClr val="585858"/>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6E2216-3720-8E47-ABAB-D4DA0AD31A71}"/>
              </a:ext>
            </a:extLst>
          </p:cNvPr>
          <p:cNvSpPr>
            <a:spLocks noGrp="1"/>
          </p:cNvSpPr>
          <p:nvPr>
            <p:ph type="dt" sz="half" idx="10"/>
          </p:nvPr>
        </p:nvSpPr>
        <p:spPr/>
        <p:txBody>
          <a:bodyPr/>
          <a:lstStyle>
            <a:lvl1pPr>
              <a:defRPr>
                <a:solidFill>
                  <a:srgbClr val="33CDFF"/>
                </a:solidFill>
              </a:defRPr>
            </a:lvl1pPr>
          </a:lstStyle>
          <a:p>
            <a:fld id="{AD1C48E4-294A-2349-A28D-95A31CD82DB9}" type="datetime1">
              <a:rPr lang="en-US" smtClean="0"/>
              <a:t>3/23/22</a:t>
            </a:fld>
            <a:endParaRPr lang="en-US"/>
          </a:p>
        </p:txBody>
      </p:sp>
      <p:sp>
        <p:nvSpPr>
          <p:cNvPr id="3" name="Footer Placeholder 2">
            <a:extLst>
              <a:ext uri="{FF2B5EF4-FFF2-40B4-BE49-F238E27FC236}">
                <a16:creationId xmlns:a16="http://schemas.microsoft.com/office/drawing/2014/main" id="{A9149C90-3E7A-C84E-97A5-ACBD2680BE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8D531E-1E27-6C49-9FDC-6C0DD877CABF}"/>
              </a:ext>
            </a:extLst>
          </p:cNvPr>
          <p:cNvSpPr>
            <a:spLocks noGrp="1"/>
          </p:cNvSpPr>
          <p:nvPr>
            <p:ph type="sldNum" sz="quarter" idx="12"/>
          </p:nvPr>
        </p:nvSpPr>
        <p:spPr/>
        <p:txBody>
          <a:bodyPr/>
          <a:lstStyle/>
          <a:p>
            <a:fld id="{2E8C51FE-49D9-314D-9957-ABBF7DDE8782}" type="slidenum">
              <a:rPr lang="en-US" smtClean="0"/>
              <a:t>‹#›</a:t>
            </a:fld>
            <a:endParaRPr lang="en-US"/>
          </a:p>
        </p:txBody>
      </p:sp>
    </p:spTree>
    <p:extLst>
      <p:ext uri="{BB962C8B-B14F-4D97-AF65-F5344CB8AC3E}">
        <p14:creationId xmlns:p14="http://schemas.microsoft.com/office/powerpoint/2010/main" val="323750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20457C3-B414-0F47-9CF2-835A1AFF43D8}"/>
              </a:ext>
            </a:extLst>
          </p:cNvPr>
          <p:cNvSpPr>
            <a:spLocks noGrp="1"/>
          </p:cNvSpPr>
          <p:nvPr>
            <p:ph type="dt" sz="half" idx="10"/>
          </p:nvPr>
        </p:nvSpPr>
        <p:spPr/>
        <p:txBody>
          <a:bodyPr/>
          <a:lstStyle>
            <a:lvl1pPr>
              <a:defRPr>
                <a:solidFill>
                  <a:srgbClr val="33CDFF"/>
                </a:solidFill>
              </a:defRPr>
            </a:lvl1pPr>
          </a:lstStyle>
          <a:p>
            <a:fld id="{B5AD37D0-1C64-3342-BF81-1BC3096283AF}" type="datetime1">
              <a:rPr lang="en-US" smtClean="0"/>
              <a:t>3/23/22</a:t>
            </a:fld>
            <a:endParaRPr lang="en-US"/>
          </a:p>
        </p:txBody>
      </p:sp>
      <p:sp>
        <p:nvSpPr>
          <p:cNvPr id="4" name="Footer Placeholder 3">
            <a:extLst>
              <a:ext uri="{FF2B5EF4-FFF2-40B4-BE49-F238E27FC236}">
                <a16:creationId xmlns:a16="http://schemas.microsoft.com/office/drawing/2014/main" id="{698E4F40-E7EF-7F48-9FBC-01602E6A0F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943D68-3FE7-D348-8403-D560C4A8A67C}"/>
              </a:ext>
            </a:extLst>
          </p:cNvPr>
          <p:cNvSpPr>
            <a:spLocks noGrp="1"/>
          </p:cNvSpPr>
          <p:nvPr>
            <p:ph type="sldNum" sz="quarter" idx="12"/>
          </p:nvPr>
        </p:nvSpPr>
        <p:spPr/>
        <p:txBody>
          <a:bodyPr/>
          <a:lstStyle/>
          <a:p>
            <a:fld id="{2E8C51FE-49D9-314D-9957-ABBF7DDE8782}" type="slidenum">
              <a:rPr lang="en-US" smtClean="0"/>
              <a:t>‹#›</a:t>
            </a:fld>
            <a:endParaRPr lang="en-US"/>
          </a:p>
        </p:txBody>
      </p:sp>
      <p:sp>
        <p:nvSpPr>
          <p:cNvPr id="12" name="Slide Number Placeholder 3">
            <a:extLst>
              <a:ext uri="{FF2B5EF4-FFF2-40B4-BE49-F238E27FC236}">
                <a16:creationId xmlns:a16="http://schemas.microsoft.com/office/drawing/2014/main" id="{ED06222A-5CBA-0B49-871F-EEAD15CA6A46}"/>
              </a:ext>
            </a:extLst>
          </p:cNvPr>
          <p:cNvSpPr txBox="1">
            <a:spLocks/>
          </p:cNvSpPr>
          <p:nvPr userDrawn="1"/>
        </p:nvSpPr>
        <p:spPr>
          <a:xfrm>
            <a:off x="9355319" y="642233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rgbClr val="65CBF9"/>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E8C51FE-49D9-314D-9957-ABBF7DDE8782}" type="slidenum">
              <a:rPr lang="en-US" smtClean="0"/>
              <a:pPr/>
              <a:t>‹#›</a:t>
            </a:fld>
            <a:endParaRPr lang="en-US"/>
          </a:p>
        </p:txBody>
      </p:sp>
    </p:spTree>
    <p:extLst>
      <p:ext uri="{BB962C8B-B14F-4D97-AF65-F5344CB8AC3E}">
        <p14:creationId xmlns:p14="http://schemas.microsoft.com/office/powerpoint/2010/main" val="140066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36" userDrawn="1">
          <p15:clr>
            <a:srgbClr val="FBAE40"/>
          </p15:clr>
        </p15:guide>
        <p15:guide id="2" pos="480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image" Target="../media/image1.jpeg"/><Relationship Id="rId5" Type="http://schemas.openxmlformats.org/officeDocument/2006/relationships/slideLayout" Target="../slideLayouts/slideLayout20.xml"/><Relationship Id="rId10" Type="http://schemas.openxmlformats.org/officeDocument/2006/relationships/theme" Target="../theme/theme2.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image" Target="../media/image1.jpe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theme" Target="../theme/theme3.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2712A1-6345-C940-92B5-6F10D12A4BBD}"/>
              </a:ext>
            </a:extLst>
          </p:cNvPr>
          <p:cNvPicPr>
            <a:picLocks noChangeAspect="1"/>
          </p:cNvPicPr>
          <p:nvPr userDrawn="1"/>
        </p:nvPicPr>
        <p:blipFill>
          <a:blip r:embed="rId17">
            <a:alphaModFix/>
          </a:blip>
          <a:stretch>
            <a:fillRect/>
          </a:stretch>
        </p:blipFill>
        <p:spPr>
          <a:xfrm>
            <a:off x="0" y="0"/>
            <a:ext cx="5181600" cy="6858000"/>
          </a:xfrm>
          <a:prstGeom prst="rect">
            <a:avLst/>
          </a:prstGeom>
        </p:spPr>
      </p:pic>
      <p:sp>
        <p:nvSpPr>
          <p:cNvPr id="11" name="Freeform 9">
            <a:extLst>
              <a:ext uri="{FF2B5EF4-FFF2-40B4-BE49-F238E27FC236}">
                <a16:creationId xmlns:a16="http://schemas.microsoft.com/office/drawing/2014/main" id="{9844E079-3EBA-6146-BEF0-59FA495549B2}"/>
              </a:ext>
            </a:extLst>
          </p:cNvPr>
          <p:cNvSpPr>
            <a:spLocks/>
          </p:cNvSpPr>
          <p:nvPr userDrawn="1"/>
        </p:nvSpPr>
        <p:spPr bwMode="auto">
          <a:xfrm>
            <a:off x="-422655" y="541"/>
            <a:ext cx="2070763" cy="6857459"/>
          </a:xfrm>
          <a:custGeom>
            <a:avLst/>
            <a:gdLst>
              <a:gd name="T0" fmla="*/ 417 w 652"/>
              <a:gd name="T1" fmla="*/ 298 h 2160"/>
              <a:gd name="T2" fmla="*/ 566 w 652"/>
              <a:gd name="T3" fmla="*/ 0 h 2160"/>
              <a:gd name="T4" fmla="*/ 126 w 652"/>
              <a:gd name="T5" fmla="*/ 0 h 2160"/>
              <a:gd name="T6" fmla="*/ 126 w 652"/>
              <a:gd name="T7" fmla="*/ 2160 h 2160"/>
              <a:gd name="T8" fmla="*/ 475 w 652"/>
              <a:gd name="T9" fmla="*/ 2160 h 2160"/>
              <a:gd name="T10" fmla="*/ 309 w 652"/>
              <a:gd name="T11" fmla="*/ 1515 h 2160"/>
              <a:gd name="T12" fmla="*/ 595 w 652"/>
              <a:gd name="T13" fmla="*/ 2160 h 2160"/>
              <a:gd name="T14" fmla="*/ 652 w 652"/>
              <a:gd name="T15" fmla="*/ 2160 h 2160"/>
              <a:gd name="T16" fmla="*/ 417 w 652"/>
              <a:gd name="T17" fmla="*/ 298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2" h="2160">
                <a:moveTo>
                  <a:pt x="417" y="298"/>
                </a:moveTo>
                <a:cubicBezTo>
                  <a:pt x="464" y="189"/>
                  <a:pt x="512" y="94"/>
                  <a:pt x="566" y="0"/>
                </a:cubicBezTo>
                <a:cubicBezTo>
                  <a:pt x="126" y="0"/>
                  <a:pt x="126" y="0"/>
                  <a:pt x="126" y="0"/>
                </a:cubicBezTo>
                <a:cubicBezTo>
                  <a:pt x="126" y="2160"/>
                  <a:pt x="126" y="2160"/>
                  <a:pt x="126" y="2160"/>
                </a:cubicBezTo>
                <a:cubicBezTo>
                  <a:pt x="475" y="2160"/>
                  <a:pt x="475" y="2160"/>
                  <a:pt x="475" y="2160"/>
                </a:cubicBezTo>
                <a:cubicBezTo>
                  <a:pt x="324" y="1797"/>
                  <a:pt x="309" y="1515"/>
                  <a:pt x="309" y="1515"/>
                </a:cubicBezTo>
                <a:cubicBezTo>
                  <a:pt x="372" y="1772"/>
                  <a:pt x="476" y="1986"/>
                  <a:pt x="595" y="2160"/>
                </a:cubicBezTo>
                <a:cubicBezTo>
                  <a:pt x="652" y="2160"/>
                  <a:pt x="652" y="2160"/>
                  <a:pt x="652" y="2160"/>
                </a:cubicBezTo>
                <a:cubicBezTo>
                  <a:pt x="0" y="1268"/>
                  <a:pt x="417" y="298"/>
                  <a:pt x="417" y="298"/>
                </a:cubicBezTo>
                <a:close/>
              </a:path>
            </a:pathLst>
          </a:custGeom>
          <a:solidFill>
            <a:srgbClr val="255B74"/>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FB2F5AE2-CD99-9E44-865F-D56B4EE8256E}"/>
              </a:ext>
            </a:extLst>
          </p:cNvPr>
          <p:cNvSpPr>
            <a:spLocks/>
          </p:cNvSpPr>
          <p:nvPr userDrawn="1"/>
        </p:nvSpPr>
        <p:spPr bwMode="auto">
          <a:xfrm>
            <a:off x="1490927" y="2369"/>
            <a:ext cx="10701073" cy="6857459"/>
          </a:xfrm>
          <a:custGeom>
            <a:avLst/>
            <a:gdLst>
              <a:gd name="T0" fmla="*/ 1146 w 3370"/>
              <a:gd name="T1" fmla="*/ 0 h 2161"/>
              <a:gd name="T2" fmla="*/ 705 w 3370"/>
              <a:gd name="T3" fmla="*/ 1933 h 2161"/>
              <a:gd name="T4" fmla="*/ 511 w 3370"/>
              <a:gd name="T5" fmla="*/ 1 h 2161"/>
              <a:gd name="T6" fmla="*/ 420 w 3370"/>
              <a:gd name="T7" fmla="*/ 1 h 2161"/>
              <a:gd name="T8" fmla="*/ 650 w 3370"/>
              <a:gd name="T9" fmla="*/ 1903 h 2161"/>
              <a:gd name="T10" fmla="*/ 888 w 3370"/>
              <a:gd name="T11" fmla="*/ 2161 h 2161"/>
              <a:gd name="T12" fmla="*/ 3370 w 3370"/>
              <a:gd name="T13" fmla="*/ 2161 h 2161"/>
              <a:gd name="T14" fmla="*/ 3370 w 3370"/>
              <a:gd name="T15" fmla="*/ 0 h 2161"/>
              <a:gd name="T16" fmla="*/ 1146 w 3370"/>
              <a:gd name="T17" fmla="*/ 0 h 2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0" h="2161">
                <a:moveTo>
                  <a:pt x="1146" y="0"/>
                </a:moveTo>
                <a:cubicBezTo>
                  <a:pt x="143" y="904"/>
                  <a:pt x="705" y="1933"/>
                  <a:pt x="705" y="1933"/>
                </a:cubicBezTo>
                <a:cubicBezTo>
                  <a:pt x="192" y="1139"/>
                  <a:pt x="296" y="464"/>
                  <a:pt x="511" y="1"/>
                </a:cubicBezTo>
                <a:cubicBezTo>
                  <a:pt x="512" y="0"/>
                  <a:pt x="420" y="1"/>
                  <a:pt x="420" y="1"/>
                </a:cubicBezTo>
                <a:cubicBezTo>
                  <a:pt x="0" y="1063"/>
                  <a:pt x="650" y="1903"/>
                  <a:pt x="650" y="1903"/>
                </a:cubicBezTo>
                <a:cubicBezTo>
                  <a:pt x="729" y="2000"/>
                  <a:pt x="808" y="2085"/>
                  <a:pt x="888" y="2161"/>
                </a:cubicBezTo>
                <a:cubicBezTo>
                  <a:pt x="3370" y="2161"/>
                  <a:pt x="3370" y="2161"/>
                  <a:pt x="3370" y="2161"/>
                </a:cubicBezTo>
                <a:cubicBezTo>
                  <a:pt x="3370" y="0"/>
                  <a:pt x="3370" y="0"/>
                  <a:pt x="3370" y="0"/>
                </a:cubicBezTo>
                <a:lnTo>
                  <a:pt x="1146" y="0"/>
                </a:lnTo>
                <a:close/>
              </a:path>
            </a:pathLst>
          </a:custGeom>
          <a:gradFill flip="none" rotWithShape="1">
            <a:gsLst>
              <a:gs pos="100000">
                <a:srgbClr val="255B74"/>
              </a:gs>
              <a:gs pos="22000">
                <a:srgbClr val="053446"/>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Placeholder 1">
            <a:extLst>
              <a:ext uri="{FF2B5EF4-FFF2-40B4-BE49-F238E27FC236}">
                <a16:creationId xmlns:a16="http://schemas.microsoft.com/office/drawing/2014/main" id="{8C6A3198-B9B2-E544-8BCC-5966A77B5813}"/>
              </a:ext>
            </a:extLst>
          </p:cNvPr>
          <p:cNvSpPr>
            <a:spLocks noGrp="1"/>
          </p:cNvSpPr>
          <p:nvPr userDrawn="1">
            <p:ph type="title"/>
          </p:nvPr>
        </p:nvSpPr>
        <p:spPr>
          <a:xfrm>
            <a:off x="4901938" y="1104144"/>
            <a:ext cx="6816649" cy="646331"/>
          </a:xfrm>
          <a:prstGeom prst="rect">
            <a:avLst/>
          </a:prstGeom>
        </p:spPr>
        <p:txBody>
          <a:bodyPr vert="horz" lIns="91440" tIns="45720" rIns="91440" bIns="45720" rtlCol="0" anchor="ctr">
            <a:spAutoFit/>
          </a:bodyPr>
          <a:lstStyle/>
          <a:p>
            <a:r>
              <a:rPr lang="en-US"/>
              <a:t>Click to edit Master title style</a:t>
            </a:r>
          </a:p>
        </p:txBody>
      </p:sp>
      <p:sp>
        <p:nvSpPr>
          <p:cNvPr id="3" name="Text Placeholder 2">
            <a:extLst>
              <a:ext uri="{FF2B5EF4-FFF2-40B4-BE49-F238E27FC236}">
                <a16:creationId xmlns:a16="http://schemas.microsoft.com/office/drawing/2014/main" id="{F4685391-15BF-3B46-8D6C-6D66A10CA21C}"/>
              </a:ext>
            </a:extLst>
          </p:cNvPr>
          <p:cNvSpPr>
            <a:spLocks noGrp="1"/>
          </p:cNvSpPr>
          <p:nvPr userDrawn="1">
            <p:ph type="body" idx="1"/>
          </p:nvPr>
        </p:nvSpPr>
        <p:spPr>
          <a:xfrm>
            <a:off x="4901939" y="2214710"/>
            <a:ext cx="6678104" cy="369332"/>
          </a:xfrm>
          <a:prstGeom prst="rect">
            <a:avLst/>
          </a:prstGeom>
        </p:spPr>
        <p:txBody>
          <a:bodyPr vert="horz" lIns="91440" tIns="45720" rIns="91440" bIns="45720" rtlCol="0">
            <a:spAutoFit/>
          </a:bodyPr>
          <a:lstStyle/>
          <a:p>
            <a:pPr lvl="0"/>
            <a:r>
              <a:rPr lang="en-US"/>
              <a:t>Edit Master text styles</a:t>
            </a:r>
          </a:p>
        </p:txBody>
      </p:sp>
      <p:sp>
        <p:nvSpPr>
          <p:cNvPr id="4" name="Date Placeholder 3">
            <a:extLst>
              <a:ext uri="{FF2B5EF4-FFF2-40B4-BE49-F238E27FC236}">
                <a16:creationId xmlns:a16="http://schemas.microsoft.com/office/drawing/2014/main" id="{AE2F12F1-512D-4A45-8158-704CFCF65D3B}"/>
              </a:ext>
            </a:extLst>
          </p:cNvPr>
          <p:cNvSpPr>
            <a:spLocks noGrp="1"/>
          </p:cNvSpPr>
          <p:nvPr userDrawn="1">
            <p:ph type="dt" sz="half" idx="2"/>
          </p:nvPr>
        </p:nvSpPr>
        <p:spPr>
          <a:xfrm>
            <a:off x="93481" y="6356350"/>
            <a:ext cx="2743200" cy="365125"/>
          </a:xfrm>
          <a:prstGeom prst="rect">
            <a:avLst/>
          </a:prstGeom>
        </p:spPr>
        <p:txBody>
          <a:bodyPr vert="horz" lIns="91440" tIns="45720" rIns="91440" bIns="45720" rtlCol="0" anchor="ctr"/>
          <a:lstStyle>
            <a:lvl1pPr algn="l">
              <a:defRPr sz="1000">
                <a:solidFill>
                  <a:srgbClr val="65CBF9"/>
                </a:solidFill>
                <a:latin typeface="Arial" panose="020B0604020202020204" pitchFamily="34" charset="0"/>
                <a:cs typeface="Arial" panose="020B0604020202020204" pitchFamily="34" charset="0"/>
              </a:defRPr>
            </a:lvl1pPr>
          </a:lstStyle>
          <a:p>
            <a:fld id="{FD1EBD71-4233-C14F-980D-3CAEF44976C6}" type="datetime1">
              <a:rPr lang="en-US" smtClean="0"/>
              <a:pPr/>
              <a:t>3/23/22</a:t>
            </a:fld>
            <a:endParaRPr lang="en-US"/>
          </a:p>
        </p:txBody>
      </p:sp>
      <p:sp>
        <p:nvSpPr>
          <p:cNvPr id="5" name="Footer Placeholder 4">
            <a:extLst>
              <a:ext uri="{FF2B5EF4-FFF2-40B4-BE49-F238E27FC236}">
                <a16:creationId xmlns:a16="http://schemas.microsoft.com/office/drawing/2014/main" id="{8D0AE939-C78E-1049-B462-9DFD518C34A5}"/>
              </a:ext>
            </a:extLst>
          </p:cNvPr>
          <p:cNvSpPr>
            <a:spLocks noGrp="1"/>
          </p:cNvSpPr>
          <p:nvPr userDrawn="1">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rgbClr val="65CBF9"/>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34C78DD7-70A2-024C-B16F-25B6FC555592}"/>
              </a:ext>
            </a:extLst>
          </p:cNvPr>
          <p:cNvSpPr>
            <a:spLocks noGrp="1"/>
          </p:cNvSpPr>
          <p:nvPr userDrawn="1">
            <p:ph type="sldNum" sz="quarter" idx="4"/>
          </p:nvPr>
        </p:nvSpPr>
        <p:spPr>
          <a:xfrm>
            <a:off x="9355319" y="6422339"/>
            <a:ext cx="2743200" cy="365125"/>
          </a:xfrm>
          <a:prstGeom prst="rect">
            <a:avLst/>
          </a:prstGeom>
        </p:spPr>
        <p:txBody>
          <a:bodyPr vert="horz" lIns="91440" tIns="45720" rIns="91440" bIns="45720" rtlCol="0" anchor="ctr"/>
          <a:lstStyle>
            <a:lvl1pPr algn="r">
              <a:defRPr sz="1200">
                <a:solidFill>
                  <a:srgbClr val="65CBF9"/>
                </a:solidFill>
                <a:latin typeface="Arial" panose="020B0604020202020204" pitchFamily="34" charset="0"/>
                <a:cs typeface="Arial" panose="020B0604020202020204" pitchFamily="34" charset="0"/>
              </a:defRPr>
            </a:lvl1pPr>
          </a:lstStyle>
          <a:p>
            <a:fld id="{2E8C51FE-49D9-314D-9957-ABBF7DDE8782}" type="slidenum">
              <a:rPr lang="en-US" smtClean="0"/>
              <a:pPr/>
              <a:t>‹#›</a:t>
            </a:fld>
            <a:endParaRPr lang="en-US"/>
          </a:p>
        </p:txBody>
      </p:sp>
    </p:spTree>
    <p:extLst>
      <p:ext uri="{BB962C8B-B14F-4D97-AF65-F5344CB8AC3E}">
        <p14:creationId xmlns:p14="http://schemas.microsoft.com/office/powerpoint/2010/main" val="245827067"/>
      </p:ext>
    </p:extLst>
  </p:cSld>
  <p:clrMap bg1="lt1" tx1="dk1" bg2="lt2" tx2="dk2" accent1="accent1" accent2="accent2" accent3="accent3" accent4="accent4" accent5="accent5" accent6="accent6" hlink="hlink" folHlink="folHlink"/>
  <p:sldLayoutIdLst>
    <p:sldLayoutId id="2147483677" r:id="rId1"/>
    <p:sldLayoutId id="2147483666" r:id="rId2"/>
    <p:sldLayoutId id="2147483667" r:id="rId3"/>
    <p:sldLayoutId id="2147483668" r:id="rId4"/>
    <p:sldLayoutId id="2147483669" r:id="rId5"/>
    <p:sldLayoutId id="2147483673" r:id="rId6"/>
    <p:sldLayoutId id="2147483670" r:id="rId7"/>
    <p:sldLayoutId id="2147483655" r:id="rId8"/>
    <p:sldLayoutId id="2147483654" r:id="rId9"/>
    <p:sldLayoutId id="2147483652" r:id="rId10"/>
    <p:sldLayoutId id="2147483653" r:id="rId11"/>
    <p:sldLayoutId id="2147483656" r:id="rId12"/>
    <p:sldLayoutId id="2147483657" r:id="rId13"/>
    <p:sldLayoutId id="2147483658" r:id="rId14"/>
    <p:sldLayoutId id="214748365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000" b="0" kern="1200">
          <a:solidFill>
            <a:srgbClr val="65CBF9"/>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2712A1-6345-C940-92B5-6F10D12A4BBD}"/>
              </a:ext>
            </a:extLst>
          </p:cNvPr>
          <p:cNvPicPr>
            <a:picLocks noChangeAspect="1"/>
          </p:cNvPicPr>
          <p:nvPr userDrawn="1"/>
        </p:nvPicPr>
        <p:blipFill>
          <a:blip r:embed="rId11">
            <a:alphaModFix/>
          </a:blip>
          <a:stretch>
            <a:fillRect/>
          </a:stretch>
        </p:blipFill>
        <p:spPr>
          <a:xfrm>
            <a:off x="0" y="0"/>
            <a:ext cx="5181600" cy="6858000"/>
          </a:xfrm>
          <a:prstGeom prst="rect">
            <a:avLst/>
          </a:prstGeom>
        </p:spPr>
      </p:pic>
      <p:sp>
        <p:nvSpPr>
          <p:cNvPr id="11" name="Freeform 9">
            <a:extLst>
              <a:ext uri="{FF2B5EF4-FFF2-40B4-BE49-F238E27FC236}">
                <a16:creationId xmlns:a16="http://schemas.microsoft.com/office/drawing/2014/main" id="{9844E079-3EBA-6146-BEF0-59FA495549B2}"/>
              </a:ext>
            </a:extLst>
          </p:cNvPr>
          <p:cNvSpPr>
            <a:spLocks/>
          </p:cNvSpPr>
          <p:nvPr userDrawn="1"/>
        </p:nvSpPr>
        <p:spPr bwMode="auto">
          <a:xfrm>
            <a:off x="-422655" y="541"/>
            <a:ext cx="2070763" cy="6857459"/>
          </a:xfrm>
          <a:custGeom>
            <a:avLst/>
            <a:gdLst>
              <a:gd name="T0" fmla="*/ 417 w 652"/>
              <a:gd name="T1" fmla="*/ 298 h 2160"/>
              <a:gd name="T2" fmla="*/ 566 w 652"/>
              <a:gd name="T3" fmla="*/ 0 h 2160"/>
              <a:gd name="T4" fmla="*/ 126 w 652"/>
              <a:gd name="T5" fmla="*/ 0 h 2160"/>
              <a:gd name="T6" fmla="*/ 126 w 652"/>
              <a:gd name="T7" fmla="*/ 2160 h 2160"/>
              <a:gd name="T8" fmla="*/ 475 w 652"/>
              <a:gd name="T9" fmla="*/ 2160 h 2160"/>
              <a:gd name="T10" fmla="*/ 309 w 652"/>
              <a:gd name="T11" fmla="*/ 1515 h 2160"/>
              <a:gd name="T12" fmla="*/ 595 w 652"/>
              <a:gd name="T13" fmla="*/ 2160 h 2160"/>
              <a:gd name="T14" fmla="*/ 652 w 652"/>
              <a:gd name="T15" fmla="*/ 2160 h 2160"/>
              <a:gd name="T16" fmla="*/ 417 w 652"/>
              <a:gd name="T17" fmla="*/ 298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2" h="2160">
                <a:moveTo>
                  <a:pt x="417" y="298"/>
                </a:moveTo>
                <a:cubicBezTo>
                  <a:pt x="464" y="189"/>
                  <a:pt x="512" y="94"/>
                  <a:pt x="566" y="0"/>
                </a:cubicBezTo>
                <a:cubicBezTo>
                  <a:pt x="126" y="0"/>
                  <a:pt x="126" y="0"/>
                  <a:pt x="126" y="0"/>
                </a:cubicBezTo>
                <a:cubicBezTo>
                  <a:pt x="126" y="2160"/>
                  <a:pt x="126" y="2160"/>
                  <a:pt x="126" y="2160"/>
                </a:cubicBezTo>
                <a:cubicBezTo>
                  <a:pt x="475" y="2160"/>
                  <a:pt x="475" y="2160"/>
                  <a:pt x="475" y="2160"/>
                </a:cubicBezTo>
                <a:cubicBezTo>
                  <a:pt x="324" y="1797"/>
                  <a:pt x="309" y="1515"/>
                  <a:pt x="309" y="1515"/>
                </a:cubicBezTo>
                <a:cubicBezTo>
                  <a:pt x="372" y="1772"/>
                  <a:pt x="476" y="1986"/>
                  <a:pt x="595" y="2160"/>
                </a:cubicBezTo>
                <a:cubicBezTo>
                  <a:pt x="652" y="2160"/>
                  <a:pt x="652" y="2160"/>
                  <a:pt x="652" y="2160"/>
                </a:cubicBezTo>
                <a:cubicBezTo>
                  <a:pt x="0" y="1268"/>
                  <a:pt x="417" y="298"/>
                  <a:pt x="417" y="298"/>
                </a:cubicBezTo>
                <a:close/>
              </a:path>
            </a:pathLst>
          </a:custGeom>
          <a:solidFill>
            <a:srgbClr val="255B74"/>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FB2F5AE2-CD99-9E44-865F-D56B4EE8256E}"/>
              </a:ext>
            </a:extLst>
          </p:cNvPr>
          <p:cNvSpPr>
            <a:spLocks/>
          </p:cNvSpPr>
          <p:nvPr userDrawn="1"/>
        </p:nvSpPr>
        <p:spPr bwMode="auto">
          <a:xfrm>
            <a:off x="1490927" y="2369"/>
            <a:ext cx="10701073" cy="6857459"/>
          </a:xfrm>
          <a:custGeom>
            <a:avLst/>
            <a:gdLst>
              <a:gd name="T0" fmla="*/ 1146 w 3370"/>
              <a:gd name="T1" fmla="*/ 0 h 2161"/>
              <a:gd name="T2" fmla="*/ 705 w 3370"/>
              <a:gd name="T3" fmla="*/ 1933 h 2161"/>
              <a:gd name="T4" fmla="*/ 511 w 3370"/>
              <a:gd name="T5" fmla="*/ 1 h 2161"/>
              <a:gd name="T6" fmla="*/ 420 w 3370"/>
              <a:gd name="T7" fmla="*/ 1 h 2161"/>
              <a:gd name="T8" fmla="*/ 650 w 3370"/>
              <a:gd name="T9" fmla="*/ 1903 h 2161"/>
              <a:gd name="T10" fmla="*/ 888 w 3370"/>
              <a:gd name="T11" fmla="*/ 2161 h 2161"/>
              <a:gd name="T12" fmla="*/ 3370 w 3370"/>
              <a:gd name="T13" fmla="*/ 2161 h 2161"/>
              <a:gd name="T14" fmla="*/ 3370 w 3370"/>
              <a:gd name="T15" fmla="*/ 0 h 2161"/>
              <a:gd name="T16" fmla="*/ 1146 w 3370"/>
              <a:gd name="T17" fmla="*/ 0 h 2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0" h="2161">
                <a:moveTo>
                  <a:pt x="1146" y="0"/>
                </a:moveTo>
                <a:cubicBezTo>
                  <a:pt x="143" y="904"/>
                  <a:pt x="705" y="1933"/>
                  <a:pt x="705" y="1933"/>
                </a:cubicBezTo>
                <a:cubicBezTo>
                  <a:pt x="192" y="1139"/>
                  <a:pt x="296" y="464"/>
                  <a:pt x="511" y="1"/>
                </a:cubicBezTo>
                <a:cubicBezTo>
                  <a:pt x="512" y="0"/>
                  <a:pt x="420" y="1"/>
                  <a:pt x="420" y="1"/>
                </a:cubicBezTo>
                <a:cubicBezTo>
                  <a:pt x="0" y="1063"/>
                  <a:pt x="650" y="1903"/>
                  <a:pt x="650" y="1903"/>
                </a:cubicBezTo>
                <a:cubicBezTo>
                  <a:pt x="729" y="2000"/>
                  <a:pt x="808" y="2085"/>
                  <a:pt x="888" y="2161"/>
                </a:cubicBezTo>
                <a:cubicBezTo>
                  <a:pt x="3370" y="2161"/>
                  <a:pt x="3370" y="2161"/>
                  <a:pt x="3370" y="2161"/>
                </a:cubicBezTo>
                <a:cubicBezTo>
                  <a:pt x="3370" y="0"/>
                  <a:pt x="3370" y="0"/>
                  <a:pt x="3370" y="0"/>
                </a:cubicBezTo>
                <a:lnTo>
                  <a:pt x="1146" y="0"/>
                </a:lnTo>
                <a:close/>
              </a:path>
            </a:pathLst>
          </a:custGeom>
          <a:gradFill flip="none" rotWithShape="1">
            <a:gsLst>
              <a:gs pos="100000">
                <a:srgbClr val="255B74"/>
              </a:gs>
              <a:gs pos="22000">
                <a:srgbClr val="053446"/>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Placeholder 1">
            <a:extLst>
              <a:ext uri="{FF2B5EF4-FFF2-40B4-BE49-F238E27FC236}">
                <a16:creationId xmlns:a16="http://schemas.microsoft.com/office/drawing/2014/main" id="{8C6A3198-B9B2-E544-8BCC-5966A77B5813}"/>
              </a:ext>
            </a:extLst>
          </p:cNvPr>
          <p:cNvSpPr>
            <a:spLocks noGrp="1"/>
          </p:cNvSpPr>
          <p:nvPr userDrawn="1">
            <p:ph type="title"/>
          </p:nvPr>
        </p:nvSpPr>
        <p:spPr>
          <a:xfrm>
            <a:off x="4901938" y="1104144"/>
            <a:ext cx="6816649" cy="646331"/>
          </a:xfrm>
          <a:prstGeom prst="rect">
            <a:avLst/>
          </a:prstGeom>
        </p:spPr>
        <p:txBody>
          <a:bodyPr vert="horz" lIns="91440" tIns="45720" rIns="91440" bIns="45720" rtlCol="0" anchor="ctr">
            <a:spAutoFit/>
          </a:bodyPr>
          <a:lstStyle/>
          <a:p>
            <a:r>
              <a:rPr lang="en-US"/>
              <a:t>Click to edit Master title style</a:t>
            </a:r>
          </a:p>
        </p:txBody>
      </p:sp>
      <p:sp>
        <p:nvSpPr>
          <p:cNvPr id="3" name="Text Placeholder 2">
            <a:extLst>
              <a:ext uri="{FF2B5EF4-FFF2-40B4-BE49-F238E27FC236}">
                <a16:creationId xmlns:a16="http://schemas.microsoft.com/office/drawing/2014/main" id="{F4685391-15BF-3B46-8D6C-6D66A10CA21C}"/>
              </a:ext>
            </a:extLst>
          </p:cNvPr>
          <p:cNvSpPr>
            <a:spLocks noGrp="1"/>
          </p:cNvSpPr>
          <p:nvPr userDrawn="1">
            <p:ph type="body" idx="1"/>
          </p:nvPr>
        </p:nvSpPr>
        <p:spPr>
          <a:xfrm>
            <a:off x="4901939" y="2214710"/>
            <a:ext cx="6678104" cy="369332"/>
          </a:xfrm>
          <a:prstGeom prst="rect">
            <a:avLst/>
          </a:prstGeom>
        </p:spPr>
        <p:txBody>
          <a:bodyPr vert="horz" lIns="91440" tIns="45720" rIns="91440" bIns="45720" rtlCol="0">
            <a:spAutoFit/>
          </a:bodyPr>
          <a:lstStyle/>
          <a:p>
            <a:pPr lvl="0"/>
            <a:r>
              <a:rPr lang="en-US"/>
              <a:t>Edit Master text styles</a:t>
            </a:r>
          </a:p>
        </p:txBody>
      </p:sp>
      <p:sp>
        <p:nvSpPr>
          <p:cNvPr id="4" name="Date Placeholder 3">
            <a:extLst>
              <a:ext uri="{FF2B5EF4-FFF2-40B4-BE49-F238E27FC236}">
                <a16:creationId xmlns:a16="http://schemas.microsoft.com/office/drawing/2014/main" id="{AE2F12F1-512D-4A45-8158-704CFCF65D3B}"/>
              </a:ext>
            </a:extLst>
          </p:cNvPr>
          <p:cNvSpPr>
            <a:spLocks noGrp="1"/>
          </p:cNvSpPr>
          <p:nvPr userDrawn="1">
            <p:ph type="dt" sz="half" idx="2"/>
          </p:nvPr>
        </p:nvSpPr>
        <p:spPr>
          <a:xfrm>
            <a:off x="93481" y="6356350"/>
            <a:ext cx="2743200" cy="365125"/>
          </a:xfrm>
          <a:prstGeom prst="rect">
            <a:avLst/>
          </a:prstGeom>
        </p:spPr>
        <p:txBody>
          <a:bodyPr vert="horz" lIns="91440" tIns="45720" rIns="91440" bIns="45720" rtlCol="0" anchor="ctr"/>
          <a:lstStyle>
            <a:lvl1pPr algn="l">
              <a:defRPr sz="1000">
                <a:solidFill>
                  <a:srgbClr val="65CBF9"/>
                </a:solidFill>
                <a:latin typeface="Arial" panose="020B0604020202020204" pitchFamily="34" charset="0"/>
                <a:cs typeface="Arial" panose="020B0604020202020204" pitchFamily="34" charset="0"/>
              </a:defRPr>
            </a:lvl1pPr>
          </a:lstStyle>
          <a:p>
            <a:fld id="{FD1EBD71-4233-C14F-980D-3CAEF44976C6}" type="datetime1">
              <a:rPr lang="en-US" smtClean="0"/>
              <a:pPr/>
              <a:t>3/23/22</a:t>
            </a:fld>
            <a:endParaRPr lang="en-US"/>
          </a:p>
        </p:txBody>
      </p:sp>
      <p:sp>
        <p:nvSpPr>
          <p:cNvPr id="5" name="Footer Placeholder 4">
            <a:extLst>
              <a:ext uri="{FF2B5EF4-FFF2-40B4-BE49-F238E27FC236}">
                <a16:creationId xmlns:a16="http://schemas.microsoft.com/office/drawing/2014/main" id="{8D0AE939-C78E-1049-B462-9DFD518C34A5}"/>
              </a:ext>
            </a:extLst>
          </p:cNvPr>
          <p:cNvSpPr>
            <a:spLocks noGrp="1"/>
          </p:cNvSpPr>
          <p:nvPr userDrawn="1">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rgbClr val="65CBF9"/>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34C78DD7-70A2-024C-B16F-25B6FC555592}"/>
              </a:ext>
            </a:extLst>
          </p:cNvPr>
          <p:cNvSpPr>
            <a:spLocks noGrp="1"/>
          </p:cNvSpPr>
          <p:nvPr userDrawn="1">
            <p:ph type="sldNum" sz="quarter" idx="4"/>
          </p:nvPr>
        </p:nvSpPr>
        <p:spPr>
          <a:xfrm>
            <a:off x="9355319" y="6422339"/>
            <a:ext cx="2743200" cy="365125"/>
          </a:xfrm>
          <a:prstGeom prst="rect">
            <a:avLst/>
          </a:prstGeom>
        </p:spPr>
        <p:txBody>
          <a:bodyPr vert="horz" lIns="91440" tIns="45720" rIns="91440" bIns="45720" rtlCol="0" anchor="ctr"/>
          <a:lstStyle>
            <a:lvl1pPr algn="r">
              <a:defRPr sz="1200">
                <a:solidFill>
                  <a:srgbClr val="65CBF9"/>
                </a:solidFill>
                <a:latin typeface="Arial" panose="020B0604020202020204" pitchFamily="34" charset="0"/>
                <a:cs typeface="Arial" panose="020B0604020202020204" pitchFamily="34" charset="0"/>
              </a:defRPr>
            </a:lvl1pPr>
          </a:lstStyle>
          <a:p>
            <a:fld id="{2E8C51FE-49D9-314D-9957-ABBF7DDE8782}" type="slidenum">
              <a:rPr lang="en-US" smtClean="0"/>
              <a:pPr/>
              <a:t>‹#›</a:t>
            </a:fld>
            <a:endParaRPr lang="en-US"/>
          </a:p>
        </p:txBody>
      </p:sp>
    </p:spTree>
    <p:extLst>
      <p:ext uri="{BB962C8B-B14F-4D97-AF65-F5344CB8AC3E}">
        <p14:creationId xmlns:p14="http://schemas.microsoft.com/office/powerpoint/2010/main" val="69362829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738" r:id="rId7"/>
    <p:sldLayoutId id="2147483742" r:id="rId8"/>
    <p:sldLayoutId id="2147483743"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000" b="0" kern="1200">
          <a:solidFill>
            <a:srgbClr val="65CBF9"/>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2712A1-6345-C940-92B5-6F10D12A4BBD}"/>
              </a:ext>
            </a:extLst>
          </p:cNvPr>
          <p:cNvPicPr>
            <a:picLocks noChangeAspect="1"/>
          </p:cNvPicPr>
          <p:nvPr userDrawn="1"/>
        </p:nvPicPr>
        <p:blipFill>
          <a:blip r:embed="rId18">
            <a:alphaModFix/>
          </a:blip>
          <a:stretch>
            <a:fillRect/>
          </a:stretch>
        </p:blipFill>
        <p:spPr>
          <a:xfrm>
            <a:off x="0" y="0"/>
            <a:ext cx="5181600" cy="6858000"/>
          </a:xfrm>
          <a:prstGeom prst="rect">
            <a:avLst/>
          </a:prstGeom>
        </p:spPr>
      </p:pic>
      <p:sp>
        <p:nvSpPr>
          <p:cNvPr id="11" name="Freeform 9">
            <a:extLst>
              <a:ext uri="{FF2B5EF4-FFF2-40B4-BE49-F238E27FC236}">
                <a16:creationId xmlns:a16="http://schemas.microsoft.com/office/drawing/2014/main" id="{9844E079-3EBA-6146-BEF0-59FA495549B2}"/>
              </a:ext>
            </a:extLst>
          </p:cNvPr>
          <p:cNvSpPr>
            <a:spLocks/>
          </p:cNvSpPr>
          <p:nvPr userDrawn="1"/>
        </p:nvSpPr>
        <p:spPr bwMode="auto">
          <a:xfrm>
            <a:off x="-422655" y="541"/>
            <a:ext cx="2070763" cy="6857459"/>
          </a:xfrm>
          <a:custGeom>
            <a:avLst/>
            <a:gdLst>
              <a:gd name="T0" fmla="*/ 417 w 652"/>
              <a:gd name="T1" fmla="*/ 298 h 2160"/>
              <a:gd name="T2" fmla="*/ 566 w 652"/>
              <a:gd name="T3" fmla="*/ 0 h 2160"/>
              <a:gd name="T4" fmla="*/ 126 w 652"/>
              <a:gd name="T5" fmla="*/ 0 h 2160"/>
              <a:gd name="T6" fmla="*/ 126 w 652"/>
              <a:gd name="T7" fmla="*/ 2160 h 2160"/>
              <a:gd name="T8" fmla="*/ 475 w 652"/>
              <a:gd name="T9" fmla="*/ 2160 h 2160"/>
              <a:gd name="T10" fmla="*/ 309 w 652"/>
              <a:gd name="T11" fmla="*/ 1515 h 2160"/>
              <a:gd name="T12" fmla="*/ 595 w 652"/>
              <a:gd name="T13" fmla="*/ 2160 h 2160"/>
              <a:gd name="T14" fmla="*/ 652 w 652"/>
              <a:gd name="T15" fmla="*/ 2160 h 2160"/>
              <a:gd name="T16" fmla="*/ 417 w 652"/>
              <a:gd name="T17" fmla="*/ 298 h 2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2" h="2160">
                <a:moveTo>
                  <a:pt x="417" y="298"/>
                </a:moveTo>
                <a:cubicBezTo>
                  <a:pt x="464" y="189"/>
                  <a:pt x="512" y="94"/>
                  <a:pt x="566" y="0"/>
                </a:cubicBezTo>
                <a:cubicBezTo>
                  <a:pt x="126" y="0"/>
                  <a:pt x="126" y="0"/>
                  <a:pt x="126" y="0"/>
                </a:cubicBezTo>
                <a:cubicBezTo>
                  <a:pt x="126" y="2160"/>
                  <a:pt x="126" y="2160"/>
                  <a:pt x="126" y="2160"/>
                </a:cubicBezTo>
                <a:cubicBezTo>
                  <a:pt x="475" y="2160"/>
                  <a:pt x="475" y="2160"/>
                  <a:pt x="475" y="2160"/>
                </a:cubicBezTo>
                <a:cubicBezTo>
                  <a:pt x="324" y="1797"/>
                  <a:pt x="309" y="1515"/>
                  <a:pt x="309" y="1515"/>
                </a:cubicBezTo>
                <a:cubicBezTo>
                  <a:pt x="372" y="1772"/>
                  <a:pt x="476" y="1986"/>
                  <a:pt x="595" y="2160"/>
                </a:cubicBezTo>
                <a:cubicBezTo>
                  <a:pt x="652" y="2160"/>
                  <a:pt x="652" y="2160"/>
                  <a:pt x="652" y="2160"/>
                </a:cubicBezTo>
                <a:cubicBezTo>
                  <a:pt x="0" y="1268"/>
                  <a:pt x="417" y="298"/>
                  <a:pt x="417" y="298"/>
                </a:cubicBezTo>
                <a:close/>
              </a:path>
            </a:pathLst>
          </a:custGeom>
          <a:solidFill>
            <a:srgbClr val="255B74"/>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FB2F5AE2-CD99-9E44-865F-D56B4EE8256E}"/>
              </a:ext>
            </a:extLst>
          </p:cNvPr>
          <p:cNvSpPr>
            <a:spLocks/>
          </p:cNvSpPr>
          <p:nvPr userDrawn="1"/>
        </p:nvSpPr>
        <p:spPr bwMode="auto">
          <a:xfrm>
            <a:off x="1490927" y="2369"/>
            <a:ext cx="10701073" cy="6857459"/>
          </a:xfrm>
          <a:custGeom>
            <a:avLst/>
            <a:gdLst>
              <a:gd name="T0" fmla="*/ 1146 w 3370"/>
              <a:gd name="T1" fmla="*/ 0 h 2161"/>
              <a:gd name="T2" fmla="*/ 705 w 3370"/>
              <a:gd name="T3" fmla="*/ 1933 h 2161"/>
              <a:gd name="T4" fmla="*/ 511 w 3370"/>
              <a:gd name="T5" fmla="*/ 1 h 2161"/>
              <a:gd name="T6" fmla="*/ 420 w 3370"/>
              <a:gd name="T7" fmla="*/ 1 h 2161"/>
              <a:gd name="T8" fmla="*/ 650 w 3370"/>
              <a:gd name="T9" fmla="*/ 1903 h 2161"/>
              <a:gd name="T10" fmla="*/ 888 w 3370"/>
              <a:gd name="T11" fmla="*/ 2161 h 2161"/>
              <a:gd name="T12" fmla="*/ 3370 w 3370"/>
              <a:gd name="T13" fmla="*/ 2161 h 2161"/>
              <a:gd name="T14" fmla="*/ 3370 w 3370"/>
              <a:gd name="T15" fmla="*/ 0 h 2161"/>
              <a:gd name="T16" fmla="*/ 1146 w 3370"/>
              <a:gd name="T17" fmla="*/ 0 h 2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70" h="2161">
                <a:moveTo>
                  <a:pt x="1146" y="0"/>
                </a:moveTo>
                <a:cubicBezTo>
                  <a:pt x="143" y="904"/>
                  <a:pt x="705" y="1933"/>
                  <a:pt x="705" y="1933"/>
                </a:cubicBezTo>
                <a:cubicBezTo>
                  <a:pt x="192" y="1139"/>
                  <a:pt x="296" y="464"/>
                  <a:pt x="511" y="1"/>
                </a:cubicBezTo>
                <a:cubicBezTo>
                  <a:pt x="512" y="0"/>
                  <a:pt x="420" y="1"/>
                  <a:pt x="420" y="1"/>
                </a:cubicBezTo>
                <a:cubicBezTo>
                  <a:pt x="0" y="1063"/>
                  <a:pt x="650" y="1903"/>
                  <a:pt x="650" y="1903"/>
                </a:cubicBezTo>
                <a:cubicBezTo>
                  <a:pt x="729" y="2000"/>
                  <a:pt x="808" y="2085"/>
                  <a:pt x="888" y="2161"/>
                </a:cubicBezTo>
                <a:cubicBezTo>
                  <a:pt x="3370" y="2161"/>
                  <a:pt x="3370" y="2161"/>
                  <a:pt x="3370" y="2161"/>
                </a:cubicBezTo>
                <a:cubicBezTo>
                  <a:pt x="3370" y="0"/>
                  <a:pt x="3370" y="0"/>
                  <a:pt x="3370" y="0"/>
                </a:cubicBezTo>
                <a:lnTo>
                  <a:pt x="1146" y="0"/>
                </a:lnTo>
                <a:close/>
              </a:path>
            </a:pathLst>
          </a:custGeom>
          <a:gradFill flip="none" rotWithShape="1">
            <a:gsLst>
              <a:gs pos="100000">
                <a:srgbClr val="255B74"/>
              </a:gs>
              <a:gs pos="22000">
                <a:srgbClr val="053446"/>
              </a:gs>
            </a:gsLst>
            <a:lin ang="1080000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Placeholder 1">
            <a:extLst>
              <a:ext uri="{FF2B5EF4-FFF2-40B4-BE49-F238E27FC236}">
                <a16:creationId xmlns:a16="http://schemas.microsoft.com/office/drawing/2014/main" id="{8C6A3198-B9B2-E544-8BCC-5966A77B5813}"/>
              </a:ext>
            </a:extLst>
          </p:cNvPr>
          <p:cNvSpPr>
            <a:spLocks noGrp="1"/>
          </p:cNvSpPr>
          <p:nvPr userDrawn="1">
            <p:ph type="title"/>
          </p:nvPr>
        </p:nvSpPr>
        <p:spPr>
          <a:xfrm>
            <a:off x="4901938" y="1104144"/>
            <a:ext cx="6816649" cy="646331"/>
          </a:xfrm>
          <a:prstGeom prst="rect">
            <a:avLst/>
          </a:prstGeom>
        </p:spPr>
        <p:txBody>
          <a:bodyPr vert="horz" lIns="91440" tIns="45720" rIns="91440" bIns="45720" rtlCol="0" anchor="ctr">
            <a:spAutoFit/>
          </a:bodyPr>
          <a:lstStyle/>
          <a:p>
            <a:r>
              <a:rPr lang="en-US"/>
              <a:t>Click to edit Master title style</a:t>
            </a:r>
          </a:p>
        </p:txBody>
      </p:sp>
      <p:sp>
        <p:nvSpPr>
          <p:cNvPr id="3" name="Text Placeholder 2">
            <a:extLst>
              <a:ext uri="{FF2B5EF4-FFF2-40B4-BE49-F238E27FC236}">
                <a16:creationId xmlns:a16="http://schemas.microsoft.com/office/drawing/2014/main" id="{F4685391-15BF-3B46-8D6C-6D66A10CA21C}"/>
              </a:ext>
            </a:extLst>
          </p:cNvPr>
          <p:cNvSpPr>
            <a:spLocks noGrp="1"/>
          </p:cNvSpPr>
          <p:nvPr userDrawn="1">
            <p:ph type="body" idx="1"/>
          </p:nvPr>
        </p:nvSpPr>
        <p:spPr>
          <a:xfrm>
            <a:off x="4901939" y="2214710"/>
            <a:ext cx="6678104" cy="369332"/>
          </a:xfrm>
          <a:prstGeom prst="rect">
            <a:avLst/>
          </a:prstGeom>
        </p:spPr>
        <p:txBody>
          <a:bodyPr vert="horz" lIns="91440" tIns="45720" rIns="91440" bIns="45720" rtlCol="0">
            <a:spAutoFit/>
          </a:bodyPr>
          <a:lstStyle/>
          <a:p>
            <a:pPr lvl="0"/>
            <a:r>
              <a:rPr lang="en-US"/>
              <a:t>Edit Master text styles</a:t>
            </a:r>
          </a:p>
        </p:txBody>
      </p:sp>
      <p:sp>
        <p:nvSpPr>
          <p:cNvPr id="4" name="Date Placeholder 3">
            <a:extLst>
              <a:ext uri="{FF2B5EF4-FFF2-40B4-BE49-F238E27FC236}">
                <a16:creationId xmlns:a16="http://schemas.microsoft.com/office/drawing/2014/main" id="{AE2F12F1-512D-4A45-8158-704CFCF65D3B}"/>
              </a:ext>
            </a:extLst>
          </p:cNvPr>
          <p:cNvSpPr>
            <a:spLocks noGrp="1"/>
          </p:cNvSpPr>
          <p:nvPr userDrawn="1">
            <p:ph type="dt" sz="half" idx="2"/>
          </p:nvPr>
        </p:nvSpPr>
        <p:spPr>
          <a:xfrm>
            <a:off x="93481" y="6356350"/>
            <a:ext cx="2743200" cy="365125"/>
          </a:xfrm>
          <a:prstGeom prst="rect">
            <a:avLst/>
          </a:prstGeom>
        </p:spPr>
        <p:txBody>
          <a:bodyPr vert="horz" lIns="91440" tIns="45720" rIns="91440" bIns="45720" rtlCol="0" anchor="ctr"/>
          <a:lstStyle>
            <a:lvl1pPr algn="l">
              <a:defRPr sz="1000">
                <a:solidFill>
                  <a:srgbClr val="65CBF9"/>
                </a:solidFill>
                <a:latin typeface="Arial" panose="020B0604020202020204" pitchFamily="34" charset="0"/>
                <a:cs typeface="Arial" panose="020B0604020202020204" pitchFamily="34" charset="0"/>
              </a:defRPr>
            </a:lvl1pPr>
          </a:lstStyle>
          <a:p>
            <a:fld id="{FD1EBD71-4233-C14F-980D-3CAEF44976C6}" type="datetime1">
              <a:rPr lang="en-US" smtClean="0"/>
              <a:pPr/>
              <a:t>3/23/22</a:t>
            </a:fld>
            <a:endParaRPr lang="en-US"/>
          </a:p>
        </p:txBody>
      </p:sp>
      <p:sp>
        <p:nvSpPr>
          <p:cNvPr id="5" name="Footer Placeholder 4">
            <a:extLst>
              <a:ext uri="{FF2B5EF4-FFF2-40B4-BE49-F238E27FC236}">
                <a16:creationId xmlns:a16="http://schemas.microsoft.com/office/drawing/2014/main" id="{8D0AE939-C78E-1049-B462-9DFD518C34A5}"/>
              </a:ext>
            </a:extLst>
          </p:cNvPr>
          <p:cNvSpPr>
            <a:spLocks noGrp="1"/>
          </p:cNvSpPr>
          <p:nvPr userDrawn="1">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rgbClr val="65CBF9"/>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34C78DD7-70A2-024C-B16F-25B6FC555592}"/>
              </a:ext>
            </a:extLst>
          </p:cNvPr>
          <p:cNvSpPr>
            <a:spLocks noGrp="1"/>
          </p:cNvSpPr>
          <p:nvPr userDrawn="1">
            <p:ph type="sldNum" sz="quarter" idx="4"/>
          </p:nvPr>
        </p:nvSpPr>
        <p:spPr>
          <a:xfrm>
            <a:off x="9355319" y="6422339"/>
            <a:ext cx="2743200" cy="365125"/>
          </a:xfrm>
          <a:prstGeom prst="rect">
            <a:avLst/>
          </a:prstGeom>
        </p:spPr>
        <p:txBody>
          <a:bodyPr vert="horz" lIns="91440" tIns="45720" rIns="91440" bIns="45720" rtlCol="0" anchor="ctr"/>
          <a:lstStyle>
            <a:lvl1pPr algn="r">
              <a:defRPr sz="1200">
                <a:solidFill>
                  <a:srgbClr val="65CBF9"/>
                </a:solidFill>
                <a:latin typeface="Arial" panose="020B0604020202020204" pitchFamily="34" charset="0"/>
                <a:cs typeface="Arial" panose="020B0604020202020204" pitchFamily="34" charset="0"/>
              </a:defRPr>
            </a:lvl1pPr>
          </a:lstStyle>
          <a:p>
            <a:fld id="{2E8C51FE-49D9-314D-9957-ABBF7DDE8782}" type="slidenum">
              <a:rPr lang="en-US" smtClean="0"/>
              <a:pPr/>
              <a:t>‹#›</a:t>
            </a:fld>
            <a:endParaRPr lang="en-US"/>
          </a:p>
        </p:txBody>
      </p:sp>
    </p:spTree>
    <p:extLst>
      <p:ext uri="{BB962C8B-B14F-4D97-AF65-F5344CB8AC3E}">
        <p14:creationId xmlns:p14="http://schemas.microsoft.com/office/powerpoint/2010/main" val="572633047"/>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000" b="0" kern="1200">
          <a:solidFill>
            <a:srgbClr val="65CBF9"/>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18.xml"/><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hyperlink" Target="https://science.nasa.gov/open-science-overview" TargetMode="External"/><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hyperlink" Target="https://nasa-at-work.nasa.gov/a/index" TargetMode="External"/><Relationship Id="rId5" Type="http://schemas.openxmlformats.org/officeDocument/2006/relationships/hyperlink" Target="https://earthdata.nasa.gov/esds" TargetMode="External"/><Relationship Id="rId4" Type="http://schemas.openxmlformats.org/officeDocument/2006/relationships/hyperlink" Target="https://science.nasa.gov/earth-science/earth-data"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hyperlink" Target="https://gitlab.com/topcoder-consulting/nasa/comet-detection/-/tree/main/" TargetMode="External"/><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hyperlink" Target="https://www.topcoder.com/community/nasa/soho-comet-search" TargetMode="External"/><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hyperlink" Target="https://www.topcoder.com/challenges/fcad16e0-9ca6-4510-8bd9-af3ed026b140"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3.xml"/><Relationship Id="rId3" Type="http://schemas.microsoft.com/office/2007/relationships/media" Target="../media/media2.mp4"/><Relationship Id="rId7"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27.png"/><Relationship Id="rId5" Type="http://schemas.microsoft.com/office/2007/relationships/media" Target="../media/media3.mp4"/><Relationship Id="rId10" Type="http://schemas.openxmlformats.org/officeDocument/2006/relationships/image" Target="../media/image26.png"/><Relationship Id="rId4" Type="http://schemas.openxmlformats.org/officeDocument/2006/relationships/video" Target="../media/media2.mp4"/><Relationship Id="rId9" Type="http://schemas.openxmlformats.org/officeDocument/2006/relationships/image" Target="../media/image1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3" Type="http://schemas.openxmlformats.org/officeDocument/2006/relationships/image" Target="../media/image36.png"/><Relationship Id="rId18" Type="http://schemas.openxmlformats.org/officeDocument/2006/relationships/image" Target="../media/image39.png"/><Relationship Id="rId26" Type="http://schemas.microsoft.com/office/2007/relationships/hdphoto" Target="../media/hdphoto6.wdp"/><Relationship Id="rId39" Type="http://schemas.openxmlformats.org/officeDocument/2006/relationships/image" Target="../media/image54.png"/><Relationship Id="rId21" Type="http://schemas.openxmlformats.org/officeDocument/2006/relationships/image" Target="../media/image41.png"/><Relationship Id="rId34" Type="http://schemas.openxmlformats.org/officeDocument/2006/relationships/image" Target="../media/image50.png"/><Relationship Id="rId42" Type="http://schemas.openxmlformats.org/officeDocument/2006/relationships/image" Target="../media/image57.png"/><Relationship Id="rId7" Type="http://schemas.openxmlformats.org/officeDocument/2006/relationships/image" Target="../media/image32.png"/><Relationship Id="rId2" Type="http://schemas.openxmlformats.org/officeDocument/2006/relationships/notesSlide" Target="../notesSlides/notesSlide24.xml"/><Relationship Id="rId16" Type="http://schemas.microsoft.com/office/2007/relationships/hdphoto" Target="../media/hdphoto4.wdp"/><Relationship Id="rId29" Type="http://schemas.openxmlformats.org/officeDocument/2006/relationships/image" Target="../media/image47.png"/><Relationship Id="rId1" Type="http://schemas.openxmlformats.org/officeDocument/2006/relationships/slideLayout" Target="../slideLayouts/slideLayout32.xml"/><Relationship Id="rId6" Type="http://schemas.openxmlformats.org/officeDocument/2006/relationships/image" Target="../media/image31.tiff"/><Relationship Id="rId11" Type="http://schemas.microsoft.com/office/2007/relationships/hdphoto" Target="../media/hdphoto2.wdp"/><Relationship Id="rId24" Type="http://schemas.openxmlformats.org/officeDocument/2006/relationships/image" Target="../media/image44.png"/><Relationship Id="rId32" Type="http://schemas.microsoft.com/office/2007/relationships/hdphoto" Target="../media/hdphoto9.wdp"/><Relationship Id="rId37" Type="http://schemas.openxmlformats.org/officeDocument/2006/relationships/image" Target="../media/image53.png"/><Relationship Id="rId40" Type="http://schemas.openxmlformats.org/officeDocument/2006/relationships/image" Target="../media/image55.png"/><Relationship Id="rId45" Type="http://schemas.openxmlformats.org/officeDocument/2006/relationships/image" Target="../media/image59.png"/><Relationship Id="rId5" Type="http://schemas.openxmlformats.org/officeDocument/2006/relationships/image" Target="../media/image30.tiff"/><Relationship Id="rId15" Type="http://schemas.openxmlformats.org/officeDocument/2006/relationships/image" Target="../media/image37.png"/><Relationship Id="rId23" Type="http://schemas.openxmlformats.org/officeDocument/2006/relationships/image" Target="../media/image43.png"/><Relationship Id="rId28" Type="http://schemas.microsoft.com/office/2007/relationships/hdphoto" Target="../media/hdphoto7.wdp"/><Relationship Id="rId36" Type="http://schemas.openxmlformats.org/officeDocument/2006/relationships/image" Target="../media/image52.png"/><Relationship Id="rId10" Type="http://schemas.openxmlformats.org/officeDocument/2006/relationships/image" Target="../media/image34.png"/><Relationship Id="rId19" Type="http://schemas.openxmlformats.org/officeDocument/2006/relationships/image" Target="../media/image40.png"/><Relationship Id="rId31" Type="http://schemas.openxmlformats.org/officeDocument/2006/relationships/image" Target="../media/image48.png"/><Relationship Id="rId44" Type="http://schemas.openxmlformats.org/officeDocument/2006/relationships/image" Target="../media/image58.png"/><Relationship Id="rId4" Type="http://schemas.openxmlformats.org/officeDocument/2006/relationships/image" Target="../media/image29.tiff"/><Relationship Id="rId9" Type="http://schemas.openxmlformats.org/officeDocument/2006/relationships/image" Target="../media/image33.png"/><Relationship Id="rId14" Type="http://schemas.microsoft.com/office/2007/relationships/hdphoto" Target="../media/hdphoto3.wdp"/><Relationship Id="rId22" Type="http://schemas.openxmlformats.org/officeDocument/2006/relationships/image" Target="../media/image42.png"/><Relationship Id="rId27" Type="http://schemas.openxmlformats.org/officeDocument/2006/relationships/image" Target="../media/image46.png"/><Relationship Id="rId30" Type="http://schemas.microsoft.com/office/2007/relationships/hdphoto" Target="../media/hdphoto8.wdp"/><Relationship Id="rId35" Type="http://schemas.openxmlformats.org/officeDocument/2006/relationships/image" Target="../media/image51.png"/><Relationship Id="rId43" Type="http://schemas.microsoft.com/office/2007/relationships/hdphoto" Target="../media/hdphoto11.wdp"/><Relationship Id="rId8" Type="http://schemas.microsoft.com/office/2007/relationships/hdphoto" Target="../media/hdphoto1.wdp"/><Relationship Id="rId3" Type="http://schemas.openxmlformats.org/officeDocument/2006/relationships/image" Target="../media/image28.jpeg"/><Relationship Id="rId12" Type="http://schemas.openxmlformats.org/officeDocument/2006/relationships/image" Target="../media/image35.png"/><Relationship Id="rId17" Type="http://schemas.openxmlformats.org/officeDocument/2006/relationships/image" Target="../media/image38.png"/><Relationship Id="rId25" Type="http://schemas.openxmlformats.org/officeDocument/2006/relationships/image" Target="../media/image45.png"/><Relationship Id="rId33" Type="http://schemas.openxmlformats.org/officeDocument/2006/relationships/image" Target="../media/image49.png"/><Relationship Id="rId38" Type="http://schemas.microsoft.com/office/2007/relationships/hdphoto" Target="../media/hdphoto10.wdp"/><Relationship Id="rId46" Type="http://schemas.openxmlformats.org/officeDocument/2006/relationships/image" Target="../media/image60.png"/><Relationship Id="rId20" Type="http://schemas.microsoft.com/office/2007/relationships/hdphoto" Target="../media/hdphoto5.wdp"/><Relationship Id="rId41"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B254E-A277-A14D-A5A7-826D96BB0F4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8C51FE-49D9-314D-9957-ABBF7DDE8782}" type="slidenum">
              <a:rPr kumimoji="0" lang="en-US" sz="1200" b="0" i="0" u="none" strike="noStrike" kern="1200" cap="none" spc="0" normalizeH="0" baseline="0" noProof="0" smtClean="0">
                <a:ln>
                  <a:noFill/>
                </a:ln>
                <a:solidFill>
                  <a:srgbClr val="65CBF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srgbClr val="65CBF9"/>
              </a:solidFill>
              <a:effectLst/>
              <a:uLnTx/>
              <a:uFillTx/>
              <a:latin typeface="Arial" panose="020B0604020202020204" pitchFamily="34" charset="0"/>
              <a:ea typeface="+mn-ea"/>
              <a:cs typeface="Arial" panose="020B0604020202020204" pitchFamily="34" charset="0"/>
            </a:endParaRPr>
          </a:p>
        </p:txBody>
      </p:sp>
      <p:sp>
        <p:nvSpPr>
          <p:cNvPr id="58" name="Subtitle 2">
            <a:extLst>
              <a:ext uri="{FF2B5EF4-FFF2-40B4-BE49-F238E27FC236}">
                <a16:creationId xmlns:a16="http://schemas.microsoft.com/office/drawing/2014/main" id="{9FB833B7-59BE-0D4B-9201-439E0C9DFAC6}"/>
              </a:ext>
            </a:extLst>
          </p:cNvPr>
          <p:cNvSpPr txBox="1">
            <a:spLocks/>
          </p:cNvSpPr>
          <p:nvPr/>
        </p:nvSpPr>
        <p:spPr>
          <a:xfrm>
            <a:off x="516441" y="2844923"/>
            <a:ext cx="7693493" cy="707886"/>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200" b="0" kern="1200">
                <a:solidFill>
                  <a:schemeClr val="bg1"/>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a:pPr>
            <a:r>
              <a:rPr kumimoji="0" lang="en-US" sz="40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Heliophysics Division </a:t>
            </a:r>
          </a:p>
        </p:txBody>
      </p:sp>
      <p:sp>
        <p:nvSpPr>
          <p:cNvPr id="8" name="Subtitle 2">
            <a:extLst>
              <a:ext uri="{FF2B5EF4-FFF2-40B4-BE49-F238E27FC236}">
                <a16:creationId xmlns:a16="http://schemas.microsoft.com/office/drawing/2014/main" id="{B0105775-5A4A-C045-A7F4-880F03BA123A}"/>
              </a:ext>
            </a:extLst>
          </p:cNvPr>
          <p:cNvSpPr txBox="1">
            <a:spLocks/>
          </p:cNvSpPr>
          <p:nvPr/>
        </p:nvSpPr>
        <p:spPr>
          <a:xfrm>
            <a:off x="3405920" y="4303329"/>
            <a:ext cx="4542758" cy="1025922"/>
          </a:xfrm>
          <a:prstGeom prst="rect">
            <a:avLst/>
          </a:prstGeom>
        </p:spPr>
        <p:txBody>
          <a:bodyPr vert="horz" wrap="square" lIns="9144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bg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a:pPr>
            <a:r>
              <a:rPr kumimoji="0" lang="en-US" sz="18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Ekaterina (Katya) Verner, PhD &amp; PMP </a:t>
            </a:r>
          </a:p>
          <a:p>
            <a:pPr marL="0" marR="0" lvl="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Heliophysics </a:t>
            </a:r>
            <a:r>
              <a:rPr lang="en-US">
                <a:solidFill>
                  <a:prstClr val="white"/>
                </a:solidFill>
              </a:rPr>
              <a:t>Program Scientist</a:t>
            </a:r>
            <a:endPar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a:pPr>
            <a:r>
              <a:rPr lang="en-US" b="1">
                <a:solidFill>
                  <a:prstClr val="white"/>
                </a:solidFill>
              </a:rPr>
              <a:t>March 25, 2022</a:t>
            </a:r>
            <a:endParaRPr kumimoji="0" lang="en-US" sz="1800" b="1" i="0" u="none" strike="noStrike" kern="1200" cap="none" spc="0" normalizeH="0" baseline="0" noProof="0">
              <a:ln>
                <a:noFill/>
              </a:ln>
              <a:solidFill>
                <a:prstClr val="white"/>
              </a:solidFill>
              <a:effectLst/>
              <a:uLnTx/>
              <a:uFillTx/>
            </a:endParaRPr>
          </a:p>
        </p:txBody>
      </p:sp>
      <p:sp>
        <p:nvSpPr>
          <p:cNvPr id="3" name="Rectangle 2"/>
          <p:cNvSpPr/>
          <p:nvPr/>
        </p:nvSpPr>
        <p:spPr>
          <a:xfrm>
            <a:off x="753629" y="3429000"/>
            <a:ext cx="7456305" cy="707886"/>
          </a:xfrm>
          <a:prstGeom prst="rect">
            <a:avLst/>
          </a:prstGeom>
        </p:spPr>
        <p:txBody>
          <a:bodyPr wrap="square">
            <a:spAutoFit/>
          </a:bodyPr>
          <a:lstStyle/>
          <a:p>
            <a:pPr lvl="0">
              <a:spcBef>
                <a:spcPts val="400"/>
              </a:spcBef>
              <a:defRPr/>
            </a:pPr>
            <a:r>
              <a:rPr lang="en-US" sz="2000" b="1" dirty="0">
                <a:solidFill>
                  <a:prstClr val="white"/>
                </a:solidFill>
                <a:latin typeface="Arial" panose="020B0604020202020204" pitchFamily="34" charset="0"/>
                <a:cs typeface="Arial" panose="020B0604020202020204" pitchFamily="34" charset="0"/>
              </a:rPr>
              <a:t>Heliophysics AI/ML Ready Data (HARD) Program SOHO/LASCO AI/ML Case Studies </a:t>
            </a:r>
          </a:p>
        </p:txBody>
      </p:sp>
    </p:spTree>
    <p:extLst>
      <p:ext uri="{BB962C8B-B14F-4D97-AF65-F5344CB8AC3E}">
        <p14:creationId xmlns:p14="http://schemas.microsoft.com/office/powerpoint/2010/main" val="300217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882AE-10A0-3C4F-AE1A-AC2C16C525A3}"/>
              </a:ext>
            </a:extLst>
          </p:cNvPr>
          <p:cNvSpPr>
            <a:spLocks noGrp="1"/>
          </p:cNvSpPr>
          <p:nvPr>
            <p:ph type="title"/>
          </p:nvPr>
        </p:nvSpPr>
        <p:spPr>
          <a:xfrm>
            <a:off x="3355157" y="3105834"/>
            <a:ext cx="8391366" cy="646331"/>
          </a:xfrm>
        </p:spPr>
        <p:txBody>
          <a:bodyPr/>
          <a:lstStyle/>
          <a:p>
            <a:r>
              <a:rPr lang="en-US" dirty="0"/>
              <a:t>AI/ML, SOHO/LASCO/C2 and Comets</a:t>
            </a:r>
          </a:p>
        </p:txBody>
      </p:sp>
    </p:spTree>
    <p:extLst>
      <p:ext uri="{BB962C8B-B14F-4D97-AF65-F5344CB8AC3E}">
        <p14:creationId xmlns:p14="http://schemas.microsoft.com/office/powerpoint/2010/main" val="53261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E8C51FE-49D9-314D-9957-ABBF7DDE8782}" type="slidenum">
              <a:rPr lang="en-US" smtClean="0">
                <a:solidFill>
                  <a:schemeClr val="bg1"/>
                </a:solidFill>
              </a:rPr>
              <a:t>11</a:t>
            </a:fld>
            <a:endParaRPr lang="en-US">
              <a:solidFill>
                <a:schemeClr val="bg1"/>
              </a:solidFill>
            </a:endParaRPr>
          </a:p>
        </p:txBody>
      </p:sp>
      <p:pic>
        <p:nvPicPr>
          <p:cNvPr id="11" name="Content Placeholder 4" descr="Chart, bar chart&#10;&#10;Description automatically generated">
            <a:extLst>
              <a:ext uri="{FF2B5EF4-FFF2-40B4-BE49-F238E27FC236}">
                <a16:creationId xmlns:a16="http://schemas.microsoft.com/office/drawing/2014/main" id="{72D6FFFA-279E-415F-8FAA-A36031293EB1}"/>
              </a:ext>
            </a:extLst>
          </p:cNvPr>
          <p:cNvPicPr>
            <a:picLocks noChangeAspect="1"/>
          </p:cNvPicPr>
          <p:nvPr/>
        </p:nvPicPr>
        <p:blipFill rotWithShape="1">
          <a:blip r:embed="rId3"/>
          <a:srcRect l="4250" r="-1" b="-1"/>
          <a:stretch/>
        </p:blipFill>
        <p:spPr>
          <a:xfrm>
            <a:off x="31164" y="229724"/>
            <a:ext cx="7105907" cy="6141163"/>
          </a:xfrm>
          <a:prstGeom prst="rect">
            <a:avLst/>
          </a:prstGeom>
          <a:effectLst/>
        </p:spPr>
      </p:pic>
      <p:sp>
        <p:nvSpPr>
          <p:cNvPr id="12" name="Title 1">
            <a:extLst>
              <a:ext uri="{FF2B5EF4-FFF2-40B4-BE49-F238E27FC236}">
                <a16:creationId xmlns:a16="http://schemas.microsoft.com/office/drawing/2014/main" id="{AEF19575-01E0-4A89-B885-0EB306D859DC}"/>
              </a:ext>
            </a:extLst>
          </p:cNvPr>
          <p:cNvSpPr>
            <a:spLocks noGrp="1"/>
          </p:cNvSpPr>
          <p:nvPr>
            <p:ph type="title"/>
          </p:nvPr>
        </p:nvSpPr>
        <p:spPr>
          <a:xfrm>
            <a:off x="7350109" y="275985"/>
            <a:ext cx="4334494" cy="1385502"/>
          </a:xfrm>
        </p:spPr>
        <p:txBody>
          <a:bodyPr>
            <a:normAutofit fontScale="90000"/>
          </a:bodyPr>
          <a:lstStyle/>
          <a:p>
            <a:r>
              <a:rPr lang="en-US" sz="2700">
                <a:solidFill>
                  <a:schemeClr val="bg1"/>
                </a:solidFill>
                <a:latin typeface="Arial"/>
                <a:cs typeface="Arial"/>
              </a:rPr>
              <a:t>Number of individual SOHO/LASCO/C2 images by comet family &amp; brightness category</a:t>
            </a:r>
            <a:endParaRPr lang="en-US" sz="4000">
              <a:solidFill>
                <a:schemeClr val="bg1"/>
              </a:solidFill>
              <a:latin typeface="Arial"/>
              <a:cs typeface="Arial"/>
            </a:endParaRPr>
          </a:p>
        </p:txBody>
      </p:sp>
      <p:sp>
        <p:nvSpPr>
          <p:cNvPr id="13" name="Content Placeholder 8">
            <a:extLst>
              <a:ext uri="{FF2B5EF4-FFF2-40B4-BE49-F238E27FC236}">
                <a16:creationId xmlns:a16="http://schemas.microsoft.com/office/drawing/2014/main" id="{F16A2F31-0212-40E5-92F2-649B656A8681}"/>
              </a:ext>
            </a:extLst>
          </p:cNvPr>
          <p:cNvSpPr>
            <a:spLocks noGrp="1"/>
          </p:cNvSpPr>
          <p:nvPr>
            <p:ph idx="1"/>
          </p:nvPr>
        </p:nvSpPr>
        <p:spPr>
          <a:xfrm>
            <a:off x="7350109" y="1952588"/>
            <a:ext cx="4486635" cy="4350997"/>
          </a:xfrm>
        </p:spPr>
        <p:txBody>
          <a:bodyPr vert="horz" lIns="91440" tIns="45720" rIns="91440" bIns="45720" rtlCol="0" anchor="t">
            <a:noAutofit/>
          </a:bodyPr>
          <a:lstStyle/>
          <a:p>
            <a:pPr marL="342900" indent="-342900">
              <a:buChar char="•"/>
            </a:pPr>
            <a:r>
              <a:rPr lang="en-US" sz="2000" dirty="0">
                <a:latin typeface="+mj-lt"/>
                <a:cs typeface="Arial"/>
              </a:rPr>
              <a:t>A total of 35,587 images spread over 2,945 comets</a:t>
            </a:r>
            <a:endParaRPr lang="en-US" dirty="0">
              <a:cs typeface="Arial"/>
            </a:endParaRPr>
          </a:p>
          <a:p>
            <a:pPr marL="342900" indent="-342900">
              <a:buChar char="•"/>
            </a:pPr>
            <a:r>
              <a:rPr lang="en-US" sz="2000" dirty="0">
                <a:latin typeface="+mj-lt"/>
                <a:cs typeface="Arial"/>
              </a:rPr>
              <a:t>All the comet populations (see x-axis labels) have a very approximately even split of Category B and C brightness, with just a few percent in the super-bright category A</a:t>
            </a:r>
          </a:p>
          <a:p>
            <a:pPr marL="342900" indent="-342900">
              <a:buChar char="•"/>
            </a:pPr>
            <a:r>
              <a:rPr lang="en-US" sz="2000" dirty="0">
                <a:latin typeface="+mj-lt"/>
                <a:cs typeface="Arial"/>
              </a:rPr>
              <a:t>Overall, there are slightly more Cat C than Cat B images (19686 v’s 14300).</a:t>
            </a:r>
          </a:p>
          <a:p>
            <a:pPr marL="342900" indent="-342900">
              <a:buChar char="•"/>
            </a:pPr>
            <a:r>
              <a:rPr lang="en-US" sz="2000" dirty="0">
                <a:latin typeface="+mj-lt"/>
                <a:cs typeface="Arial"/>
              </a:rPr>
              <a:t>The data set it naturally quite well set up for this challenge.</a:t>
            </a:r>
          </a:p>
          <a:p>
            <a:pPr marL="342900" indent="-342900">
              <a:buChar char="•"/>
            </a:pPr>
            <a:r>
              <a:rPr lang="en-US" sz="2000" b="1" dirty="0">
                <a:latin typeface="+mj-lt"/>
                <a:cs typeface="Arial"/>
              </a:rPr>
              <a:t>Credit: Karl </a:t>
            </a:r>
            <a:r>
              <a:rPr lang="en-US" sz="2000" b="1" dirty="0" err="1">
                <a:latin typeface="+mj-lt"/>
                <a:cs typeface="Arial"/>
              </a:rPr>
              <a:t>Battams</a:t>
            </a:r>
            <a:r>
              <a:rPr lang="en-US" sz="2000" b="1" dirty="0">
                <a:latin typeface="+mj-lt"/>
                <a:cs typeface="Arial"/>
              </a:rPr>
              <a:t>, NRL </a:t>
            </a:r>
            <a:endParaRPr lang="en-US" sz="2000" b="1" dirty="0">
              <a:latin typeface="+mj-lt"/>
            </a:endParaRPr>
          </a:p>
        </p:txBody>
      </p:sp>
    </p:spTree>
    <p:extLst>
      <p:ext uri="{BB962C8B-B14F-4D97-AF65-F5344CB8AC3E}">
        <p14:creationId xmlns:p14="http://schemas.microsoft.com/office/powerpoint/2010/main" val="181098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p:cNvSpPr>
            <a:spLocks noGrp="1"/>
          </p:cNvSpPr>
          <p:nvPr>
            <p:ph type="title"/>
          </p:nvPr>
        </p:nvSpPr>
        <p:spPr>
          <a:xfrm>
            <a:off x="2339439" y="231938"/>
            <a:ext cx="9654639" cy="1200329"/>
          </a:xfrm>
        </p:spPr>
        <p:txBody>
          <a:bodyPr/>
          <a:lstStyle/>
          <a:p>
            <a:r>
              <a:rPr lang="en-US" b="1" dirty="0"/>
              <a:t>AWS Effort: AI/ML Comet Identification (with IOU)</a:t>
            </a:r>
          </a:p>
        </p:txBody>
      </p:sp>
      <p:sp>
        <p:nvSpPr>
          <p:cNvPr id="2" name="Slide Number Placeholder 1"/>
          <p:cNvSpPr>
            <a:spLocks noGrp="1"/>
          </p:cNvSpPr>
          <p:nvPr>
            <p:ph type="sldNum" sz="quarter" idx="12"/>
          </p:nvPr>
        </p:nvSpPr>
        <p:spPr/>
        <p:txBody>
          <a:bodyPr/>
          <a:lstStyle/>
          <a:p>
            <a:fld id="{2E8C51FE-49D9-314D-9957-ABBF7DDE8782}" type="slidenum">
              <a:rPr lang="en-US" smtClean="0">
                <a:solidFill>
                  <a:schemeClr val="bg1"/>
                </a:solidFill>
              </a:rPr>
              <a:t>12</a:t>
            </a:fld>
            <a:endParaRPr lang="en-US">
              <a:solidFill>
                <a:schemeClr val="bg1"/>
              </a:solidFill>
            </a:endParaRPr>
          </a:p>
        </p:txBody>
      </p:sp>
      <p:pic>
        <p:nvPicPr>
          <p:cNvPr id="7" name="SOHO-4077-CATA-1.mp4" descr="SOHO-4077-CATA-1.mp4">
            <a:hlinkClick r:id="" action="ppaction://media"/>
            <a:extLst>
              <a:ext uri="{FF2B5EF4-FFF2-40B4-BE49-F238E27FC236}">
                <a16:creationId xmlns:a16="http://schemas.microsoft.com/office/drawing/2014/main" id="{FC051357-B37D-474C-BF7D-CF1D5BFDAA9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367226" y="920883"/>
            <a:ext cx="4396640" cy="4396641"/>
          </a:xfrm>
        </p:spPr>
      </p:pic>
      <p:sp>
        <p:nvSpPr>
          <p:cNvPr id="3" name="Rectangle 2">
            <a:extLst>
              <a:ext uri="{FF2B5EF4-FFF2-40B4-BE49-F238E27FC236}">
                <a16:creationId xmlns:a16="http://schemas.microsoft.com/office/drawing/2014/main" id="{03092FFF-BE32-5D45-A193-C151BBD43CE0}"/>
              </a:ext>
            </a:extLst>
          </p:cNvPr>
          <p:cNvSpPr/>
          <p:nvPr/>
        </p:nvSpPr>
        <p:spPr>
          <a:xfrm>
            <a:off x="7687813" y="5775636"/>
            <a:ext cx="3755465" cy="461665"/>
          </a:xfrm>
          <a:prstGeom prst="rect">
            <a:avLst/>
          </a:prstGeom>
        </p:spPr>
        <p:txBody>
          <a:bodyPr wrap="square">
            <a:spAutoFit/>
          </a:bodyPr>
          <a:lstStyle/>
          <a:p>
            <a:r>
              <a:rPr lang="en-US" sz="2400" b="1" dirty="0">
                <a:solidFill>
                  <a:schemeClr val="bg1"/>
                </a:solidFill>
              </a:rPr>
              <a:t>Credit: </a:t>
            </a:r>
            <a:r>
              <a:rPr lang="en-US" sz="2400" b="1" dirty="0" err="1">
                <a:solidFill>
                  <a:schemeClr val="bg1"/>
                </a:solidFill>
              </a:rPr>
              <a:t>Yigit</a:t>
            </a:r>
            <a:r>
              <a:rPr lang="en-US" sz="2400" b="1" dirty="0">
                <a:solidFill>
                  <a:schemeClr val="bg1"/>
                </a:solidFill>
              </a:rPr>
              <a:t> </a:t>
            </a:r>
            <a:r>
              <a:rPr lang="en-US" sz="2400" b="1" dirty="0" err="1">
                <a:solidFill>
                  <a:schemeClr val="bg1"/>
                </a:solidFill>
              </a:rPr>
              <a:t>Aytac</a:t>
            </a:r>
            <a:r>
              <a:rPr lang="en-US" sz="2400" b="1" dirty="0">
                <a:solidFill>
                  <a:schemeClr val="bg1"/>
                </a:solidFill>
              </a:rPr>
              <a:t> (AWS)</a:t>
            </a:r>
          </a:p>
        </p:txBody>
      </p:sp>
      <p:grpSp>
        <p:nvGrpSpPr>
          <p:cNvPr id="8" name="Group 7">
            <a:extLst>
              <a:ext uri="{FF2B5EF4-FFF2-40B4-BE49-F238E27FC236}">
                <a16:creationId xmlns:a16="http://schemas.microsoft.com/office/drawing/2014/main" id="{0FDE6CCA-8F64-A14F-9D5B-24A823F126EC}"/>
              </a:ext>
            </a:extLst>
          </p:cNvPr>
          <p:cNvGrpSpPr/>
          <p:nvPr/>
        </p:nvGrpSpPr>
        <p:grpSpPr>
          <a:xfrm>
            <a:off x="2043051" y="1977205"/>
            <a:ext cx="4595492" cy="1451795"/>
            <a:chOff x="586269" y="4747490"/>
            <a:chExt cx="4595492" cy="1451795"/>
          </a:xfrm>
        </p:grpSpPr>
        <p:grpSp>
          <p:nvGrpSpPr>
            <p:cNvPr id="10" name="Group 9">
              <a:extLst>
                <a:ext uri="{FF2B5EF4-FFF2-40B4-BE49-F238E27FC236}">
                  <a16:creationId xmlns:a16="http://schemas.microsoft.com/office/drawing/2014/main" id="{8B211F8F-8387-9F4B-877C-1B0EF10AEBD9}"/>
                </a:ext>
              </a:extLst>
            </p:cNvPr>
            <p:cNvGrpSpPr/>
            <p:nvPr/>
          </p:nvGrpSpPr>
          <p:grpSpPr>
            <a:xfrm>
              <a:off x="586269" y="4747490"/>
              <a:ext cx="4595492" cy="1451795"/>
              <a:chOff x="586269" y="4747490"/>
              <a:chExt cx="4595492" cy="1451795"/>
            </a:xfrm>
          </p:grpSpPr>
          <p:grpSp>
            <p:nvGrpSpPr>
              <p:cNvPr id="13" name="Group 12">
                <a:extLst>
                  <a:ext uri="{FF2B5EF4-FFF2-40B4-BE49-F238E27FC236}">
                    <a16:creationId xmlns:a16="http://schemas.microsoft.com/office/drawing/2014/main" id="{48732CAC-A0CF-E343-A2C0-932410888A99}"/>
                  </a:ext>
                </a:extLst>
              </p:cNvPr>
              <p:cNvGrpSpPr/>
              <p:nvPr/>
            </p:nvGrpSpPr>
            <p:grpSpPr>
              <a:xfrm>
                <a:off x="586269" y="4747490"/>
                <a:ext cx="4595492" cy="1451795"/>
                <a:chOff x="586269" y="4747490"/>
                <a:chExt cx="4595492" cy="1451795"/>
              </a:xfrm>
            </p:grpSpPr>
            <p:pic>
              <p:nvPicPr>
                <p:cNvPr id="15" name="Picture 14">
                  <a:extLst>
                    <a:ext uri="{FF2B5EF4-FFF2-40B4-BE49-F238E27FC236}">
                      <a16:creationId xmlns:a16="http://schemas.microsoft.com/office/drawing/2014/main" id="{F3E5B0DA-1BA2-9644-892D-50A43248AD1B}"/>
                    </a:ext>
                  </a:extLst>
                </p:cNvPr>
                <p:cNvPicPr>
                  <a:picLocks noChangeAspect="1"/>
                </p:cNvPicPr>
                <p:nvPr/>
              </p:nvPicPr>
              <p:blipFill>
                <a:blip r:embed="rId6"/>
                <a:stretch>
                  <a:fillRect/>
                </a:stretch>
              </p:blipFill>
              <p:spPr>
                <a:xfrm>
                  <a:off x="2218557" y="4747490"/>
                  <a:ext cx="1374898" cy="1451795"/>
                </a:xfrm>
                <a:prstGeom prst="rect">
                  <a:avLst/>
                </a:prstGeom>
                <a:ln>
                  <a:solidFill>
                    <a:schemeClr val="accent2"/>
                  </a:solidFill>
                </a:ln>
              </p:spPr>
            </p:pic>
            <p:pic>
              <p:nvPicPr>
                <p:cNvPr id="16" name="Picture 15">
                  <a:extLst>
                    <a:ext uri="{FF2B5EF4-FFF2-40B4-BE49-F238E27FC236}">
                      <a16:creationId xmlns:a16="http://schemas.microsoft.com/office/drawing/2014/main" id="{B12A38F7-32BF-C141-9687-6D6BFB5ADE3D}"/>
                    </a:ext>
                  </a:extLst>
                </p:cNvPr>
                <p:cNvPicPr>
                  <a:picLocks noChangeAspect="1"/>
                </p:cNvPicPr>
                <p:nvPr/>
              </p:nvPicPr>
              <p:blipFill>
                <a:blip r:embed="rId7"/>
                <a:stretch>
                  <a:fillRect/>
                </a:stretch>
              </p:blipFill>
              <p:spPr>
                <a:xfrm>
                  <a:off x="3795344" y="4747490"/>
                  <a:ext cx="1386417" cy="1451795"/>
                </a:xfrm>
                <a:prstGeom prst="rect">
                  <a:avLst/>
                </a:prstGeom>
                <a:ln>
                  <a:solidFill>
                    <a:schemeClr val="accent2"/>
                  </a:solidFill>
                </a:ln>
              </p:spPr>
            </p:pic>
            <p:pic>
              <p:nvPicPr>
                <p:cNvPr id="17" name="Picture 16">
                  <a:extLst>
                    <a:ext uri="{FF2B5EF4-FFF2-40B4-BE49-F238E27FC236}">
                      <a16:creationId xmlns:a16="http://schemas.microsoft.com/office/drawing/2014/main" id="{1C8F0F13-DD6C-7949-9249-C66E76691CB3}"/>
                    </a:ext>
                  </a:extLst>
                </p:cNvPr>
                <p:cNvPicPr>
                  <a:picLocks noChangeAspect="1"/>
                </p:cNvPicPr>
                <p:nvPr/>
              </p:nvPicPr>
              <p:blipFill>
                <a:blip r:embed="rId8"/>
                <a:stretch>
                  <a:fillRect/>
                </a:stretch>
              </p:blipFill>
              <p:spPr>
                <a:xfrm flipH="1">
                  <a:off x="630249" y="4747490"/>
                  <a:ext cx="1386419" cy="1439373"/>
                </a:xfrm>
                <a:prstGeom prst="rect">
                  <a:avLst/>
                </a:prstGeom>
                <a:ln>
                  <a:solidFill>
                    <a:schemeClr val="accent2"/>
                  </a:solidFill>
                </a:ln>
              </p:spPr>
            </p:pic>
            <p:sp>
              <p:nvSpPr>
                <p:cNvPr id="18" name="Rectangle 17">
                  <a:extLst>
                    <a:ext uri="{FF2B5EF4-FFF2-40B4-BE49-F238E27FC236}">
                      <a16:creationId xmlns:a16="http://schemas.microsoft.com/office/drawing/2014/main" id="{0DCC6446-B09D-2641-8B36-B02A8238AE9C}"/>
                    </a:ext>
                  </a:extLst>
                </p:cNvPr>
                <p:cNvSpPr/>
                <p:nvPr/>
              </p:nvSpPr>
              <p:spPr>
                <a:xfrm>
                  <a:off x="586269" y="4747490"/>
                  <a:ext cx="737189" cy="369332"/>
                </a:xfrm>
                <a:prstGeom prst="rect">
                  <a:avLst/>
                </a:prstGeom>
              </p:spPr>
              <p:txBody>
                <a:bodyPr wrap="none">
                  <a:spAutoFit/>
                </a:bodyPr>
                <a:lstStyle/>
                <a:p>
                  <a:r>
                    <a:rPr lang="en-US" dirty="0">
                      <a:solidFill>
                        <a:schemeClr val="bg1"/>
                      </a:solidFill>
                    </a:rPr>
                    <a:t>Cat. A</a:t>
                  </a:r>
                </a:p>
              </p:txBody>
            </p:sp>
          </p:grpSp>
          <p:sp>
            <p:nvSpPr>
              <p:cNvPr id="14" name="Rectangle 13">
                <a:extLst>
                  <a:ext uri="{FF2B5EF4-FFF2-40B4-BE49-F238E27FC236}">
                    <a16:creationId xmlns:a16="http://schemas.microsoft.com/office/drawing/2014/main" id="{5039D5AB-C883-FB4B-86AF-4B256C828212}"/>
                  </a:ext>
                </a:extLst>
              </p:cNvPr>
              <p:cNvSpPr/>
              <p:nvPr/>
            </p:nvSpPr>
            <p:spPr>
              <a:xfrm>
                <a:off x="2168817" y="4747490"/>
                <a:ext cx="737189" cy="369332"/>
              </a:xfrm>
              <a:prstGeom prst="rect">
                <a:avLst/>
              </a:prstGeom>
            </p:spPr>
            <p:txBody>
              <a:bodyPr wrap="none">
                <a:spAutoFit/>
              </a:bodyPr>
              <a:lstStyle/>
              <a:p>
                <a:r>
                  <a:rPr lang="en-US" dirty="0">
                    <a:solidFill>
                      <a:schemeClr val="bg1"/>
                    </a:solidFill>
                  </a:rPr>
                  <a:t>Cat. B</a:t>
                </a:r>
              </a:p>
            </p:txBody>
          </p:sp>
        </p:grpSp>
        <p:sp>
          <p:nvSpPr>
            <p:cNvPr id="12" name="Rectangle 11">
              <a:extLst>
                <a:ext uri="{FF2B5EF4-FFF2-40B4-BE49-F238E27FC236}">
                  <a16:creationId xmlns:a16="http://schemas.microsoft.com/office/drawing/2014/main" id="{46D44C84-A7E5-5E4C-AF7F-6AC3289EC1EC}"/>
                </a:ext>
              </a:extLst>
            </p:cNvPr>
            <p:cNvSpPr/>
            <p:nvPr/>
          </p:nvSpPr>
          <p:spPr>
            <a:xfrm>
              <a:off x="3768406" y="4747490"/>
              <a:ext cx="737189" cy="369332"/>
            </a:xfrm>
            <a:prstGeom prst="rect">
              <a:avLst/>
            </a:prstGeom>
          </p:spPr>
          <p:txBody>
            <a:bodyPr wrap="none">
              <a:spAutoFit/>
            </a:bodyPr>
            <a:lstStyle/>
            <a:p>
              <a:r>
                <a:rPr lang="en-US" dirty="0">
                  <a:solidFill>
                    <a:schemeClr val="bg1"/>
                  </a:solidFill>
                </a:rPr>
                <a:t>Cat. C</a:t>
              </a:r>
            </a:p>
          </p:txBody>
        </p:sp>
      </p:grpSp>
      <p:sp>
        <p:nvSpPr>
          <p:cNvPr id="19" name="Rectangle 18">
            <a:extLst>
              <a:ext uri="{FF2B5EF4-FFF2-40B4-BE49-F238E27FC236}">
                <a16:creationId xmlns:a16="http://schemas.microsoft.com/office/drawing/2014/main" id="{983E9F2D-2534-2348-9468-46E5ED65EFA5}"/>
              </a:ext>
            </a:extLst>
          </p:cNvPr>
          <p:cNvSpPr/>
          <p:nvPr/>
        </p:nvSpPr>
        <p:spPr>
          <a:xfrm>
            <a:off x="1542518" y="3635376"/>
            <a:ext cx="1340560" cy="400110"/>
          </a:xfrm>
          <a:prstGeom prst="rect">
            <a:avLst/>
          </a:prstGeom>
        </p:spPr>
        <p:txBody>
          <a:bodyPr wrap="none">
            <a:spAutoFit/>
          </a:bodyPr>
          <a:lstStyle/>
          <a:p>
            <a:r>
              <a:rPr lang="en-US" sz="2000" dirty="0" err="1">
                <a:solidFill>
                  <a:schemeClr val="bg1"/>
                </a:solidFill>
              </a:rPr>
              <a:t>Vmag</a:t>
            </a:r>
            <a:r>
              <a:rPr lang="en-US" sz="2000" dirty="0">
                <a:solidFill>
                  <a:schemeClr val="bg1"/>
                </a:solidFill>
              </a:rPr>
              <a:t> &gt; 5.0</a:t>
            </a:r>
          </a:p>
        </p:txBody>
      </p:sp>
      <p:sp>
        <p:nvSpPr>
          <p:cNvPr id="20" name="Rectangle 19">
            <a:extLst>
              <a:ext uri="{FF2B5EF4-FFF2-40B4-BE49-F238E27FC236}">
                <a16:creationId xmlns:a16="http://schemas.microsoft.com/office/drawing/2014/main" id="{173F35F0-85A5-0B46-AE01-5DEE191B428E}"/>
              </a:ext>
            </a:extLst>
          </p:cNvPr>
          <p:cNvSpPr/>
          <p:nvPr/>
        </p:nvSpPr>
        <p:spPr>
          <a:xfrm>
            <a:off x="3344103" y="3573827"/>
            <a:ext cx="1908023" cy="400110"/>
          </a:xfrm>
          <a:prstGeom prst="rect">
            <a:avLst/>
          </a:prstGeom>
        </p:spPr>
        <p:txBody>
          <a:bodyPr wrap="none">
            <a:spAutoFit/>
          </a:bodyPr>
          <a:lstStyle/>
          <a:p>
            <a:r>
              <a:rPr lang="en-US" sz="2000" dirty="0">
                <a:solidFill>
                  <a:schemeClr val="bg1"/>
                </a:solidFill>
              </a:rPr>
              <a:t>5.0 &gt; </a:t>
            </a:r>
            <a:r>
              <a:rPr lang="en-US" sz="2000" dirty="0" err="1">
                <a:solidFill>
                  <a:schemeClr val="bg1"/>
                </a:solidFill>
              </a:rPr>
              <a:t>Vmag</a:t>
            </a:r>
            <a:r>
              <a:rPr lang="en-US" sz="2000" dirty="0">
                <a:solidFill>
                  <a:schemeClr val="bg1"/>
                </a:solidFill>
              </a:rPr>
              <a:t> &gt; 8.0</a:t>
            </a:r>
          </a:p>
        </p:txBody>
      </p:sp>
      <p:sp>
        <p:nvSpPr>
          <p:cNvPr id="21" name="Rectangle 20">
            <a:extLst>
              <a:ext uri="{FF2B5EF4-FFF2-40B4-BE49-F238E27FC236}">
                <a16:creationId xmlns:a16="http://schemas.microsoft.com/office/drawing/2014/main" id="{0388A89F-8ACE-844E-93C1-ABF5BBCE52DB}"/>
              </a:ext>
            </a:extLst>
          </p:cNvPr>
          <p:cNvSpPr/>
          <p:nvPr/>
        </p:nvSpPr>
        <p:spPr>
          <a:xfrm>
            <a:off x="5538452" y="3573827"/>
            <a:ext cx="1340560" cy="400110"/>
          </a:xfrm>
          <a:prstGeom prst="rect">
            <a:avLst/>
          </a:prstGeom>
        </p:spPr>
        <p:txBody>
          <a:bodyPr wrap="none">
            <a:spAutoFit/>
          </a:bodyPr>
          <a:lstStyle/>
          <a:p>
            <a:r>
              <a:rPr lang="en-US" sz="2000" dirty="0" err="1">
                <a:solidFill>
                  <a:schemeClr val="bg1"/>
                </a:solidFill>
              </a:rPr>
              <a:t>Vmag</a:t>
            </a:r>
            <a:r>
              <a:rPr lang="en-US" sz="2000" dirty="0">
                <a:solidFill>
                  <a:schemeClr val="bg1"/>
                </a:solidFill>
              </a:rPr>
              <a:t> &lt; 8.0</a:t>
            </a:r>
          </a:p>
        </p:txBody>
      </p:sp>
      <p:sp>
        <p:nvSpPr>
          <p:cNvPr id="4" name="Rectangle 3">
            <a:extLst>
              <a:ext uri="{FF2B5EF4-FFF2-40B4-BE49-F238E27FC236}">
                <a16:creationId xmlns:a16="http://schemas.microsoft.com/office/drawing/2014/main" id="{B9FE4D1A-D627-4A44-B074-F508DC95CD08}"/>
              </a:ext>
            </a:extLst>
          </p:cNvPr>
          <p:cNvSpPr/>
          <p:nvPr/>
        </p:nvSpPr>
        <p:spPr>
          <a:xfrm>
            <a:off x="1027119" y="4431787"/>
            <a:ext cx="6096000" cy="1138773"/>
          </a:xfrm>
          <a:prstGeom prst="rect">
            <a:avLst/>
          </a:prstGeom>
        </p:spPr>
        <p:txBody>
          <a:bodyPr>
            <a:spAutoFit/>
          </a:bodyPr>
          <a:lstStyle/>
          <a:p>
            <a:pPr marL="285750" indent="-285750">
              <a:buFont typeface="Arial" panose="020B0604020202020204" pitchFamily="34" charset="0"/>
              <a:buChar char="•"/>
            </a:pPr>
            <a:r>
              <a:rPr lang="en-US" sz="2400" dirty="0">
                <a:solidFill>
                  <a:schemeClr val="bg1"/>
                </a:solidFill>
              </a:rPr>
              <a:t>Separated into brightness categories A, B and C based on </a:t>
            </a:r>
            <a:r>
              <a:rPr lang="en-US" sz="2400" i="1" dirty="0">
                <a:solidFill>
                  <a:schemeClr val="bg1"/>
                </a:solidFill>
              </a:rPr>
              <a:t>average visual magnitude </a:t>
            </a:r>
            <a:r>
              <a:rPr lang="en-US" sz="2000" i="1" dirty="0">
                <a:solidFill>
                  <a:schemeClr val="bg1"/>
                </a:solidFill>
              </a:rPr>
              <a:t>4.5% A, 40% B, 55.5% C</a:t>
            </a:r>
          </a:p>
        </p:txBody>
      </p:sp>
    </p:spTree>
    <p:extLst>
      <p:ext uri="{BB962C8B-B14F-4D97-AF65-F5344CB8AC3E}">
        <p14:creationId xmlns:p14="http://schemas.microsoft.com/office/powerpoint/2010/main" val="24003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819A1-8DAE-5648-B174-B472F83B230E}"/>
              </a:ext>
            </a:extLst>
          </p:cNvPr>
          <p:cNvSpPr>
            <a:spLocks noGrp="1"/>
          </p:cNvSpPr>
          <p:nvPr>
            <p:ph type="title"/>
          </p:nvPr>
        </p:nvSpPr>
        <p:spPr>
          <a:xfrm>
            <a:off x="2083493" y="271387"/>
            <a:ext cx="9025378" cy="646331"/>
          </a:xfrm>
        </p:spPr>
        <p:txBody>
          <a:bodyPr/>
          <a:lstStyle/>
          <a:p>
            <a:r>
              <a:rPr lang="en-US" dirty="0"/>
              <a:t>Open Science</a:t>
            </a:r>
          </a:p>
        </p:txBody>
      </p:sp>
      <p:sp>
        <p:nvSpPr>
          <p:cNvPr id="4" name="Slide Number Placeholder 3">
            <a:extLst>
              <a:ext uri="{FF2B5EF4-FFF2-40B4-BE49-F238E27FC236}">
                <a16:creationId xmlns:a16="http://schemas.microsoft.com/office/drawing/2014/main" id="{531EB20F-12F5-3D46-8DD3-474734ED35C9}"/>
              </a:ext>
            </a:extLst>
          </p:cNvPr>
          <p:cNvSpPr>
            <a:spLocks noGrp="1"/>
          </p:cNvSpPr>
          <p:nvPr>
            <p:ph type="sldNum" sz="quarter" idx="12"/>
          </p:nvPr>
        </p:nvSpPr>
        <p:spPr/>
        <p:txBody>
          <a:bodyPr/>
          <a:lstStyle/>
          <a:p>
            <a:fld id="{2E8C51FE-49D9-314D-9957-ABBF7DDE8782}" type="slidenum">
              <a:rPr lang="en-US" smtClean="0"/>
              <a:pPr/>
              <a:t>13</a:t>
            </a:fld>
            <a:endParaRPr lang="en-US"/>
          </a:p>
        </p:txBody>
      </p:sp>
      <p:sp>
        <p:nvSpPr>
          <p:cNvPr id="5" name="Rectangle 4">
            <a:extLst>
              <a:ext uri="{FF2B5EF4-FFF2-40B4-BE49-F238E27FC236}">
                <a16:creationId xmlns:a16="http://schemas.microsoft.com/office/drawing/2014/main" id="{A97E458B-7C19-2A4A-9948-A590503005ED}"/>
              </a:ext>
            </a:extLst>
          </p:cNvPr>
          <p:cNvSpPr/>
          <p:nvPr/>
        </p:nvSpPr>
        <p:spPr>
          <a:xfrm>
            <a:off x="1475298" y="1292517"/>
            <a:ext cx="9878502" cy="5101397"/>
          </a:xfrm>
          <a:prstGeom prst="rect">
            <a:avLst/>
          </a:prstGeom>
        </p:spPr>
        <p:txBody>
          <a:bodyPr wrap="square">
            <a:spAutoFit/>
          </a:bodyPr>
          <a:lstStyle/>
          <a:p>
            <a:endParaRPr lang="en-US" sz="2000" dirty="0">
              <a:solidFill>
                <a:srgbClr val="0563C1"/>
              </a:solidFill>
              <a:latin typeface="Arial" panose="020B0604020202020204" pitchFamily="34" charset="0"/>
              <a:hlinkClick r:id="rId3" tooltip="https://science.nasa.gov/open-science-overview"/>
            </a:endParaRPr>
          </a:p>
          <a:p>
            <a:pPr marL="342900" indent="-342900">
              <a:spcBef>
                <a:spcPts val="300"/>
              </a:spcBef>
              <a:spcAft>
                <a:spcPts val="400"/>
              </a:spcAft>
              <a:buFont typeface="Arial" panose="020B0604020202020204" pitchFamily="34" charset="0"/>
              <a:buChar char="•"/>
            </a:pPr>
            <a:r>
              <a:rPr lang="en-US" sz="2400" dirty="0">
                <a:solidFill>
                  <a:schemeClr val="bg1"/>
                </a:solidFill>
                <a:latin typeface="Arial"/>
                <a:cs typeface="Arial"/>
              </a:rPr>
              <a:t>NASA@WORK is a central hub for ideas and collaboration. Employees and contractors across the agency can solve problems and share their expertise right from their computers. Collaboration is fundamental to NASA's success and finding solutions to some of our biggest challenges; NASA@WORK makes that just a little easier.</a:t>
            </a:r>
          </a:p>
          <a:p>
            <a:pPr marL="342900" indent="-342900">
              <a:spcBef>
                <a:spcPts val="300"/>
              </a:spcBef>
              <a:spcAft>
                <a:spcPts val="400"/>
              </a:spcAft>
              <a:buFont typeface="Arial" panose="020B0604020202020204" pitchFamily="34" charset="0"/>
              <a:buChar char="•"/>
            </a:pPr>
            <a:r>
              <a:rPr lang="en-US" sz="2400" dirty="0">
                <a:solidFill>
                  <a:schemeClr val="bg1"/>
                </a:solidFill>
                <a:latin typeface="Arial"/>
                <a:cs typeface="Arial"/>
              </a:rPr>
              <a:t>2 ideas out of 14 were funded</a:t>
            </a:r>
          </a:p>
          <a:p>
            <a:pPr marL="342900" indent="-342900">
              <a:spcBef>
                <a:spcPts val="300"/>
              </a:spcBef>
              <a:spcAft>
                <a:spcPts val="400"/>
              </a:spcAft>
              <a:buFont typeface="Arial" panose="020B0604020202020204" pitchFamily="34" charset="0"/>
              <a:buChar char="•"/>
            </a:pPr>
            <a:r>
              <a:rPr lang="en-US" sz="2400" dirty="0">
                <a:solidFill>
                  <a:schemeClr val="bg1"/>
                </a:solidFill>
                <a:latin typeface="Arial"/>
                <a:cs typeface="Arial"/>
              </a:rPr>
              <a:t>Reference:</a:t>
            </a:r>
          </a:p>
          <a:p>
            <a:r>
              <a:rPr lang="en-US" sz="2400" dirty="0">
                <a:solidFill>
                  <a:schemeClr val="bg1"/>
                </a:solidFill>
                <a:latin typeface="Arial" panose="020B0604020202020204" pitchFamily="34" charset="0"/>
                <a:hlinkClick r:id="rId3" tooltip="https://science.nasa.gov/open-science-overview">
                  <a:extLst>
                    <a:ext uri="{A12FA001-AC4F-418D-AE19-62706E023703}">
                      <ahyp:hlinkClr xmlns:ahyp="http://schemas.microsoft.com/office/drawing/2018/hyperlinkcolor" val="tx"/>
                    </a:ext>
                  </a:extLst>
                </a:hlinkClick>
              </a:rPr>
              <a:t>https://science.nasa.gov/open-science-overview</a:t>
            </a:r>
            <a:br>
              <a:rPr lang="en-US" sz="2400" dirty="0">
                <a:solidFill>
                  <a:schemeClr val="bg1"/>
                </a:solidFill>
              </a:rPr>
            </a:br>
            <a:r>
              <a:rPr lang="en-US" sz="2400" dirty="0">
                <a:solidFill>
                  <a:schemeClr val="bg1"/>
                </a:solidFill>
                <a:latin typeface="Arial" panose="020B0604020202020204" pitchFamily="34" charset="0"/>
                <a:hlinkClick r:id="rId4" tooltip="https://science.nasa.gov/earth-science/earth-data">
                  <a:extLst>
                    <a:ext uri="{A12FA001-AC4F-418D-AE19-62706E023703}">
                      <ahyp:hlinkClr xmlns:ahyp="http://schemas.microsoft.com/office/drawing/2018/hyperlinkcolor" val="tx"/>
                    </a:ext>
                  </a:extLst>
                </a:hlinkClick>
              </a:rPr>
              <a:t>https://science.nasa.gov/earth-science/earth-data</a:t>
            </a:r>
            <a:br>
              <a:rPr lang="en-US" sz="2400" dirty="0">
                <a:solidFill>
                  <a:schemeClr val="bg1"/>
                </a:solidFill>
              </a:rPr>
            </a:br>
            <a:r>
              <a:rPr lang="en-US" sz="2400" dirty="0">
                <a:solidFill>
                  <a:schemeClr val="bg1"/>
                </a:solidFill>
                <a:latin typeface="Arial" panose="020B0604020202020204" pitchFamily="34" charset="0"/>
                <a:hlinkClick r:id="rId5" tooltip="https://earthdata.nasa.gov/esds">
                  <a:extLst>
                    <a:ext uri="{A12FA001-AC4F-418D-AE19-62706E023703}">
                      <ahyp:hlinkClr xmlns:ahyp="http://schemas.microsoft.com/office/drawing/2018/hyperlinkcolor" val="tx"/>
                    </a:ext>
                  </a:extLst>
                </a:hlinkClick>
              </a:rPr>
              <a:t>https://earthdata.nasa.gov/esds</a:t>
            </a:r>
            <a:endParaRPr lang="en-US" sz="2400" dirty="0">
              <a:solidFill>
                <a:schemeClr val="bg1"/>
              </a:solidFill>
              <a:latin typeface="Arial" panose="020B0604020202020204" pitchFamily="34" charset="0"/>
            </a:endParaRPr>
          </a:p>
          <a:p>
            <a:r>
              <a:rPr lang="en-US" sz="2400" dirty="0">
                <a:solidFill>
                  <a:schemeClr val="bg1"/>
                </a:solidFill>
                <a:latin typeface="Arial"/>
                <a:cs typeface="Arial"/>
                <a:hlinkClick r:id="rId6">
                  <a:extLst>
                    <a:ext uri="{A12FA001-AC4F-418D-AE19-62706E023703}">
                      <ahyp:hlinkClr xmlns:ahyp="http://schemas.microsoft.com/office/drawing/2018/hyperlinkcolor" val="tx"/>
                    </a:ext>
                  </a:extLst>
                </a:hlinkClick>
              </a:rPr>
              <a:t>https://nasa-at-work.nasa.gov/a/index</a:t>
            </a:r>
            <a:endParaRPr lang="en-US" sz="2400" dirty="0">
              <a:solidFill>
                <a:schemeClr val="bg1"/>
              </a:solidFill>
              <a:latin typeface="Arial" panose="020B0604020202020204" pitchFamily="34" charset="0"/>
              <a:hlinkClick r:id="rId3" tooltip="https://science.nasa.gov/open-science-overview">
                <a:extLst>
                  <a:ext uri="{A12FA001-AC4F-418D-AE19-62706E023703}">
                    <ahyp:hlinkClr xmlns:ahyp="http://schemas.microsoft.com/office/drawing/2018/hyperlinkcolor" val="tx"/>
                  </a:ext>
                </a:extLst>
              </a:hlinkClick>
            </a:endParaRPr>
          </a:p>
          <a:p>
            <a:endParaRPr lang="en-US" sz="2400" dirty="0">
              <a:solidFill>
                <a:schemeClr val="bg1"/>
              </a:solidFill>
            </a:endParaRPr>
          </a:p>
        </p:txBody>
      </p:sp>
    </p:spTree>
    <p:extLst>
      <p:ext uri="{BB962C8B-B14F-4D97-AF65-F5344CB8AC3E}">
        <p14:creationId xmlns:p14="http://schemas.microsoft.com/office/powerpoint/2010/main" val="58103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p:cNvSpPr>
            <a:spLocks noGrp="1"/>
          </p:cNvSpPr>
          <p:nvPr>
            <p:ph type="title"/>
          </p:nvPr>
        </p:nvSpPr>
        <p:spPr>
          <a:xfrm>
            <a:off x="1632857" y="70536"/>
            <a:ext cx="10465662" cy="646331"/>
          </a:xfrm>
        </p:spPr>
        <p:txBody>
          <a:bodyPr/>
          <a:lstStyle/>
          <a:p>
            <a:r>
              <a:rPr lang="en-US" b="1" dirty="0"/>
              <a:t>SOHO/LASCO Open Science Challenge</a:t>
            </a:r>
          </a:p>
        </p:txBody>
      </p:sp>
      <p:sp>
        <p:nvSpPr>
          <p:cNvPr id="10" name="Content Placeholder 7"/>
          <p:cNvSpPr>
            <a:spLocks noGrp="1"/>
          </p:cNvSpPr>
          <p:nvPr>
            <p:ph idx="1"/>
          </p:nvPr>
        </p:nvSpPr>
        <p:spPr>
          <a:xfrm>
            <a:off x="468316" y="971356"/>
            <a:ext cx="11255367" cy="5709255"/>
          </a:xfrm>
        </p:spPr>
        <p:txBody>
          <a:bodyPr vert="horz" wrap="square" lIns="91440" tIns="45720" rIns="91440" bIns="45720" rtlCol="0" anchor="t">
            <a:spAutoFit/>
          </a:bodyPr>
          <a:lstStyle/>
          <a:p>
            <a:pPr lvl="0">
              <a:spcBef>
                <a:spcPts val="300"/>
              </a:spcBef>
              <a:spcAft>
                <a:spcPts val="400"/>
              </a:spcAft>
            </a:pPr>
            <a:r>
              <a:rPr lang="en-US" sz="2400" b="1" dirty="0">
                <a:latin typeface="Arial"/>
                <a:cs typeface="Arial"/>
              </a:rPr>
              <a:t>Objective:</a:t>
            </a:r>
          </a:p>
          <a:p>
            <a:pPr marL="342900" indent="-342900">
              <a:spcBef>
                <a:spcPts val="300"/>
              </a:spcBef>
              <a:spcAft>
                <a:spcPts val="400"/>
              </a:spcAft>
              <a:buFont typeface="Arial" panose="020B0604020202020204" pitchFamily="34" charset="0"/>
              <a:buChar char="•"/>
            </a:pPr>
            <a:r>
              <a:rPr lang="en-US" sz="2400" dirty="0">
                <a:latin typeface="Arial"/>
                <a:cs typeface="Arial"/>
              </a:rPr>
              <a:t>Build AI/ML-based approach to help identify the faintest noise-level comets by reducing background noise in the SOHO/LASCO/C2 data. LASCO continues to discover ~ 10-20 comets/month that can be used for testing/validation once contest ends.</a:t>
            </a:r>
          </a:p>
          <a:p>
            <a:pPr marL="342900" lvl="0" indent="-342900">
              <a:spcBef>
                <a:spcPts val="300"/>
              </a:spcBef>
              <a:spcAft>
                <a:spcPts val="400"/>
              </a:spcAft>
              <a:buFont typeface="Arial" panose="020B0604020202020204" pitchFamily="34" charset="0"/>
              <a:buChar char="•"/>
            </a:pPr>
            <a:r>
              <a:rPr lang="en-US" sz="2400" dirty="0" err="1">
                <a:latin typeface="Arial"/>
                <a:cs typeface="Arial"/>
              </a:rPr>
              <a:t>TopCoder</a:t>
            </a:r>
            <a:r>
              <a:rPr lang="en-US" sz="2400" dirty="0">
                <a:latin typeface="Arial"/>
                <a:cs typeface="Arial"/>
              </a:rPr>
              <a:t> will develop a set of challenges with ideation first approach and through a series of challenge sprints and a Marathon Match to develop AI/ML-based algorithms.</a:t>
            </a:r>
          </a:p>
          <a:p>
            <a:pPr lvl="0">
              <a:spcBef>
                <a:spcPts val="300"/>
              </a:spcBef>
              <a:spcAft>
                <a:spcPts val="400"/>
              </a:spcAft>
            </a:pPr>
            <a:endParaRPr lang="en-US" sz="2400" b="1" dirty="0"/>
          </a:p>
          <a:p>
            <a:pPr lvl="0">
              <a:spcBef>
                <a:spcPts val="300"/>
              </a:spcBef>
              <a:spcAft>
                <a:spcPts val="400"/>
              </a:spcAft>
            </a:pPr>
            <a:r>
              <a:rPr lang="en-US" sz="2400" b="1" dirty="0" err="1">
                <a:latin typeface="Arial"/>
                <a:cs typeface="Arial"/>
              </a:rPr>
              <a:t>TopCoder</a:t>
            </a:r>
            <a:r>
              <a:rPr lang="en-US" sz="2400" b="1" dirty="0">
                <a:latin typeface="Arial"/>
                <a:cs typeface="Arial"/>
              </a:rPr>
              <a:t> background: </a:t>
            </a:r>
          </a:p>
          <a:p>
            <a:pPr marL="342900" indent="-342900">
              <a:spcBef>
                <a:spcPts val="300"/>
              </a:spcBef>
              <a:spcAft>
                <a:spcPts val="400"/>
              </a:spcAft>
              <a:buFont typeface="Arial" panose="020B0604020202020204" pitchFamily="34" charset="0"/>
              <a:buChar char="•"/>
            </a:pPr>
            <a:r>
              <a:rPr lang="en-US" sz="2400" dirty="0">
                <a:latin typeface="Arial"/>
                <a:cs typeface="Arial"/>
              </a:rPr>
              <a:t>Largest network includes more than 1.5 millions of designers, developers, data scientists  from over 190 Countries. The </a:t>
            </a:r>
            <a:r>
              <a:rPr lang="en-US" sz="2400" dirty="0" err="1">
                <a:latin typeface="Arial"/>
                <a:cs typeface="Arial"/>
              </a:rPr>
              <a:t>TopCoder</a:t>
            </a:r>
            <a:r>
              <a:rPr lang="en-US" sz="2400" dirty="0">
                <a:latin typeface="Arial"/>
                <a:cs typeface="Arial"/>
              </a:rPr>
              <a:t> history demonstrate 95% success rate.</a:t>
            </a:r>
          </a:p>
          <a:p>
            <a:pPr marL="342900" indent="-342900">
              <a:spcBef>
                <a:spcPts val="300"/>
              </a:spcBef>
              <a:spcAft>
                <a:spcPts val="400"/>
              </a:spcAft>
              <a:buChar char="•"/>
            </a:pPr>
            <a:endParaRPr lang="en-US" dirty="0"/>
          </a:p>
        </p:txBody>
      </p:sp>
      <p:sp>
        <p:nvSpPr>
          <p:cNvPr id="2" name="Slide Number Placeholder 1"/>
          <p:cNvSpPr>
            <a:spLocks noGrp="1"/>
          </p:cNvSpPr>
          <p:nvPr>
            <p:ph type="sldNum" sz="quarter" idx="12"/>
          </p:nvPr>
        </p:nvSpPr>
        <p:spPr/>
        <p:txBody>
          <a:bodyPr/>
          <a:lstStyle/>
          <a:p>
            <a:fld id="{2E8C51FE-49D9-314D-9957-ABBF7DDE8782}" type="slidenum">
              <a:rPr lang="en-US" smtClean="0">
                <a:solidFill>
                  <a:schemeClr val="bg1"/>
                </a:solidFill>
              </a:rPr>
              <a:t>14</a:t>
            </a:fld>
            <a:endParaRPr lang="en-US">
              <a:solidFill>
                <a:schemeClr val="bg1"/>
              </a:solidFill>
            </a:endParaRPr>
          </a:p>
        </p:txBody>
      </p:sp>
    </p:spTree>
    <p:extLst>
      <p:ext uri="{BB962C8B-B14F-4D97-AF65-F5344CB8AC3E}">
        <p14:creationId xmlns:p14="http://schemas.microsoft.com/office/powerpoint/2010/main" val="2319576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p:cNvSpPr>
            <a:spLocks noGrp="1"/>
          </p:cNvSpPr>
          <p:nvPr>
            <p:ph type="title"/>
          </p:nvPr>
        </p:nvSpPr>
        <p:spPr>
          <a:xfrm>
            <a:off x="652649" y="187405"/>
            <a:ext cx="11445870" cy="1200329"/>
          </a:xfrm>
        </p:spPr>
        <p:txBody>
          <a:bodyPr/>
          <a:lstStyle/>
          <a:p>
            <a:r>
              <a:rPr lang="en-US" b="1"/>
              <a:t>SOHO/LASCO Open Science Challenge TEAM</a:t>
            </a:r>
          </a:p>
        </p:txBody>
      </p:sp>
      <p:sp>
        <p:nvSpPr>
          <p:cNvPr id="10" name="Content Placeholder 7"/>
          <p:cNvSpPr>
            <a:spLocks noGrp="1"/>
          </p:cNvSpPr>
          <p:nvPr>
            <p:ph idx="1"/>
          </p:nvPr>
        </p:nvSpPr>
        <p:spPr>
          <a:xfrm>
            <a:off x="1432322" y="1061162"/>
            <a:ext cx="9758582" cy="6032421"/>
          </a:xfrm>
        </p:spPr>
        <p:txBody>
          <a:bodyPr vert="horz" lIns="91440" tIns="45720" rIns="91440" bIns="45720" rtlCol="0" anchor="t">
            <a:spAutoFit/>
          </a:bodyPr>
          <a:lstStyle/>
          <a:p>
            <a:pPr marL="342900" indent="-342900">
              <a:spcBef>
                <a:spcPts val="300"/>
              </a:spcBef>
              <a:spcAft>
                <a:spcPts val="400"/>
              </a:spcAft>
              <a:buFont typeface="Arial" panose="020B0604020202020204" pitchFamily="34" charset="0"/>
              <a:buChar char="•"/>
            </a:pPr>
            <a:endParaRPr lang="en-US" sz="1600" b="1" dirty="0">
              <a:latin typeface="Arial"/>
              <a:cs typeface="Arial"/>
            </a:endParaRPr>
          </a:p>
          <a:p>
            <a:pPr marL="342900" lvl="0" indent="-342900">
              <a:spcBef>
                <a:spcPts val="300"/>
              </a:spcBef>
              <a:spcAft>
                <a:spcPts val="400"/>
              </a:spcAft>
              <a:buFont typeface="Arial" panose="020B0604020202020204" pitchFamily="34" charset="0"/>
              <a:buChar char="•"/>
            </a:pPr>
            <a:r>
              <a:rPr lang="en-US" sz="2400" b="1" dirty="0">
                <a:latin typeface="Arial"/>
                <a:cs typeface="Arial"/>
              </a:rPr>
              <a:t>Katya Verner: </a:t>
            </a:r>
            <a:r>
              <a:rPr lang="en-US" sz="2400" dirty="0">
                <a:latin typeface="Arial"/>
                <a:cs typeface="Arial"/>
              </a:rPr>
              <a:t>Project Lead and POC (NASA/HQ/Heliophysics)</a:t>
            </a:r>
          </a:p>
          <a:p>
            <a:pPr marL="342900" lvl="0" indent="-342900">
              <a:spcBef>
                <a:spcPts val="300"/>
              </a:spcBef>
              <a:spcAft>
                <a:spcPts val="400"/>
              </a:spcAft>
              <a:buFont typeface="Arial" panose="020B0604020202020204" pitchFamily="34" charset="0"/>
              <a:buChar char="•"/>
            </a:pPr>
            <a:r>
              <a:rPr lang="en-US" sz="2400" b="1" dirty="0">
                <a:latin typeface="Arial"/>
                <a:cs typeface="Arial"/>
              </a:rPr>
              <a:t>Karl </a:t>
            </a:r>
            <a:r>
              <a:rPr lang="en-US" sz="2400" b="1" dirty="0" err="1">
                <a:latin typeface="Arial"/>
                <a:cs typeface="Arial"/>
              </a:rPr>
              <a:t>Battams</a:t>
            </a:r>
            <a:r>
              <a:rPr lang="en-US" sz="2400" b="1" dirty="0">
                <a:latin typeface="Arial"/>
                <a:cs typeface="Arial"/>
              </a:rPr>
              <a:t>: </a:t>
            </a:r>
            <a:r>
              <a:rPr lang="en-US" sz="2400" dirty="0">
                <a:latin typeface="Arial"/>
                <a:cs typeface="Arial"/>
              </a:rPr>
              <a:t>Technical POC (NRL), Sungrazer project</a:t>
            </a:r>
          </a:p>
          <a:p>
            <a:pPr marL="342900" lvl="0" indent="-342900">
              <a:spcBef>
                <a:spcPts val="300"/>
              </a:spcBef>
              <a:spcAft>
                <a:spcPts val="400"/>
              </a:spcAft>
              <a:buFont typeface="Arial" panose="020B0604020202020204" pitchFamily="34" charset="0"/>
              <a:buChar char="•"/>
            </a:pPr>
            <a:r>
              <a:rPr lang="en-US" sz="2400" b="1" dirty="0">
                <a:latin typeface="Arial"/>
                <a:cs typeface="Arial"/>
              </a:rPr>
              <a:t>Steve Rader&amp; Karen DeMello: </a:t>
            </a:r>
            <a:r>
              <a:rPr lang="en-US" sz="2400" dirty="0">
                <a:latin typeface="Arial"/>
                <a:cs typeface="Arial"/>
              </a:rPr>
              <a:t>Challenge Coordinator (NASA/JSC </a:t>
            </a:r>
            <a:r>
              <a:rPr lang="en-US" sz="2400" dirty="0" err="1">
                <a:latin typeface="Arial"/>
                <a:cs typeface="Arial"/>
              </a:rPr>
              <a:t>CoECI</a:t>
            </a:r>
            <a:r>
              <a:rPr lang="en-US" sz="2400" dirty="0">
                <a:latin typeface="Arial"/>
                <a:cs typeface="Arial"/>
              </a:rPr>
              <a:t>)</a:t>
            </a:r>
          </a:p>
          <a:p>
            <a:pPr marL="342900" lvl="0" indent="-342900">
              <a:spcBef>
                <a:spcPts val="300"/>
              </a:spcBef>
              <a:spcAft>
                <a:spcPts val="400"/>
              </a:spcAft>
              <a:buFont typeface="Arial" panose="020B0604020202020204" pitchFamily="34" charset="0"/>
              <a:buChar char="•"/>
            </a:pPr>
            <a:r>
              <a:rPr lang="en-US" sz="2400" b="1" dirty="0">
                <a:latin typeface="Arial"/>
                <a:cs typeface="Arial"/>
              </a:rPr>
              <a:t>Nina </a:t>
            </a:r>
            <a:r>
              <a:rPr lang="en-US" sz="2400" b="1" dirty="0" err="1">
                <a:latin typeface="Arial"/>
                <a:cs typeface="Arial"/>
              </a:rPr>
              <a:t>Cohodes</a:t>
            </a:r>
            <a:r>
              <a:rPr lang="en-US" sz="2400" b="1" dirty="0">
                <a:latin typeface="Arial"/>
                <a:cs typeface="Arial"/>
              </a:rPr>
              <a:t> &amp; Haylee Ham</a:t>
            </a:r>
            <a:r>
              <a:rPr lang="en-US" sz="2400" dirty="0">
                <a:latin typeface="Arial"/>
                <a:cs typeface="Arial"/>
              </a:rPr>
              <a:t>: (LISH Data Scientists Consultants)</a:t>
            </a:r>
          </a:p>
          <a:p>
            <a:pPr marL="342900" lvl="0" indent="-342900">
              <a:spcBef>
                <a:spcPts val="300"/>
              </a:spcBef>
              <a:spcAft>
                <a:spcPts val="400"/>
              </a:spcAft>
              <a:buFont typeface="Arial" panose="020B0604020202020204" pitchFamily="34" charset="0"/>
              <a:buChar char="•"/>
            </a:pPr>
            <a:r>
              <a:rPr lang="en-US" sz="2400" b="1" dirty="0">
                <a:latin typeface="Arial"/>
                <a:cs typeface="Arial"/>
              </a:rPr>
              <a:t>Kelly MacLeod: </a:t>
            </a:r>
            <a:r>
              <a:rPr lang="en-US" sz="2400" dirty="0">
                <a:latin typeface="Arial"/>
                <a:cs typeface="Arial"/>
              </a:rPr>
              <a:t>Crowdsourcing Project Manager  (</a:t>
            </a:r>
            <a:r>
              <a:rPr lang="en-US" sz="2400" dirty="0" err="1">
                <a:latin typeface="Arial"/>
                <a:cs typeface="Arial"/>
              </a:rPr>
              <a:t>Topcoder</a:t>
            </a:r>
            <a:r>
              <a:rPr lang="en-US" sz="2400" dirty="0">
                <a:latin typeface="Arial"/>
                <a:cs typeface="Arial"/>
              </a:rPr>
              <a:t>)</a:t>
            </a:r>
          </a:p>
          <a:p>
            <a:pPr marL="342900" lvl="0" indent="-342900">
              <a:spcBef>
                <a:spcPts val="300"/>
              </a:spcBef>
              <a:spcAft>
                <a:spcPts val="400"/>
              </a:spcAft>
              <a:buFont typeface="Arial" panose="020B0604020202020204" pitchFamily="34" charset="0"/>
              <a:buChar char="•"/>
            </a:pPr>
            <a:r>
              <a:rPr lang="en-US" sz="2400" b="1" dirty="0">
                <a:latin typeface="Arial"/>
                <a:cs typeface="Arial"/>
              </a:rPr>
              <a:t>Dan Reitz</a:t>
            </a:r>
            <a:r>
              <a:rPr lang="en-US" sz="2400" dirty="0">
                <a:latin typeface="Arial"/>
                <a:cs typeface="Arial"/>
              </a:rPr>
              <a:t>: Public Sector Customer Success Manager (</a:t>
            </a:r>
            <a:r>
              <a:rPr lang="en-US" sz="2400" dirty="0" err="1">
                <a:latin typeface="Arial"/>
                <a:cs typeface="Arial"/>
              </a:rPr>
              <a:t>Topcoder</a:t>
            </a:r>
            <a:r>
              <a:rPr lang="en-US" sz="2400" dirty="0">
                <a:latin typeface="Arial"/>
                <a:cs typeface="Arial"/>
              </a:rPr>
              <a:t>)</a:t>
            </a:r>
          </a:p>
          <a:p>
            <a:pPr marL="342900" lvl="0" indent="-342900">
              <a:spcBef>
                <a:spcPts val="300"/>
              </a:spcBef>
              <a:spcAft>
                <a:spcPts val="400"/>
              </a:spcAft>
              <a:buFont typeface="Arial" panose="020B0604020202020204" pitchFamily="34" charset="0"/>
              <a:buChar char="•"/>
            </a:pPr>
            <a:r>
              <a:rPr lang="en-US" sz="2400" b="1" dirty="0" err="1">
                <a:latin typeface="Arial"/>
                <a:cs typeface="Arial"/>
              </a:rPr>
              <a:t>Rinat</a:t>
            </a:r>
            <a:r>
              <a:rPr lang="en-US" sz="2400" b="1" dirty="0">
                <a:latin typeface="Arial"/>
                <a:cs typeface="Arial"/>
              </a:rPr>
              <a:t> </a:t>
            </a:r>
            <a:r>
              <a:rPr lang="en-US" sz="2400" b="1" dirty="0" err="1">
                <a:latin typeface="Arial"/>
                <a:cs typeface="Arial"/>
              </a:rPr>
              <a:t>Sergeev</a:t>
            </a:r>
            <a:r>
              <a:rPr lang="en-US" sz="2400" b="1" dirty="0">
                <a:latin typeface="Arial"/>
                <a:cs typeface="Arial"/>
              </a:rPr>
              <a:t>, PhD.: </a:t>
            </a:r>
            <a:r>
              <a:rPr lang="en-US" sz="2400" dirty="0">
                <a:latin typeface="Arial"/>
                <a:cs typeface="Arial"/>
              </a:rPr>
              <a:t>Data Science SME (</a:t>
            </a:r>
            <a:r>
              <a:rPr lang="en-US" sz="2400" dirty="0" err="1">
                <a:latin typeface="Arial"/>
                <a:cs typeface="Arial"/>
              </a:rPr>
              <a:t>Topcoder</a:t>
            </a:r>
            <a:r>
              <a:rPr lang="en-US" sz="2400" dirty="0">
                <a:latin typeface="Arial"/>
                <a:cs typeface="Arial"/>
              </a:rPr>
              <a:t>)</a:t>
            </a:r>
          </a:p>
          <a:p>
            <a:pPr marL="342900" lvl="0" indent="-342900">
              <a:spcBef>
                <a:spcPts val="300"/>
              </a:spcBef>
              <a:spcAft>
                <a:spcPts val="400"/>
              </a:spcAft>
              <a:buFont typeface="Arial" panose="020B0604020202020204" pitchFamily="34" charset="0"/>
              <a:buChar char="•"/>
            </a:pPr>
            <a:r>
              <a:rPr lang="en-US" sz="2400" b="1" dirty="0">
                <a:latin typeface="Arial"/>
                <a:cs typeface="Arial"/>
              </a:rPr>
              <a:t>Sponsor:</a:t>
            </a:r>
            <a:r>
              <a:rPr lang="en-US" sz="2400" dirty="0">
                <a:latin typeface="Arial"/>
                <a:cs typeface="Arial"/>
              </a:rPr>
              <a:t> NASA/SMD</a:t>
            </a:r>
          </a:p>
          <a:p>
            <a:pPr marL="342900" lvl="0" indent="-342900">
              <a:spcBef>
                <a:spcPts val="300"/>
              </a:spcBef>
              <a:spcAft>
                <a:spcPts val="400"/>
              </a:spcAft>
              <a:buFont typeface="Arial" panose="020B0604020202020204" pitchFamily="34" charset="0"/>
              <a:buChar char="•"/>
            </a:pPr>
            <a:endParaRPr lang="en-US" sz="3200" dirty="0"/>
          </a:p>
          <a:p>
            <a:pPr lvl="0">
              <a:spcBef>
                <a:spcPts val="300"/>
              </a:spcBef>
              <a:spcAft>
                <a:spcPts val="400"/>
              </a:spcAft>
            </a:pPr>
            <a:r>
              <a:rPr lang="en-US" dirty="0">
                <a:latin typeface="Arial"/>
                <a:cs typeface="Arial"/>
              </a:rPr>
              <a:t>LISH - Laboratory for Innovative Science at Harvard</a:t>
            </a:r>
          </a:p>
          <a:p>
            <a:pPr lvl="0">
              <a:spcBef>
                <a:spcPts val="300"/>
              </a:spcBef>
              <a:spcAft>
                <a:spcPts val="400"/>
              </a:spcAft>
            </a:pPr>
            <a:r>
              <a:rPr lang="en-US" dirty="0" err="1">
                <a:latin typeface="Arial"/>
                <a:cs typeface="Arial"/>
              </a:rPr>
              <a:t>CoECI</a:t>
            </a:r>
            <a:r>
              <a:rPr lang="en-US" dirty="0">
                <a:latin typeface="Arial"/>
                <a:cs typeface="Arial"/>
              </a:rPr>
              <a:t> - The Center of Excellence for Collaborative Innovation </a:t>
            </a:r>
          </a:p>
          <a:p>
            <a:pPr lvl="0">
              <a:spcBef>
                <a:spcPts val="300"/>
              </a:spcBef>
              <a:spcAft>
                <a:spcPts val="400"/>
              </a:spcAft>
            </a:pPr>
            <a:endParaRPr lang="en-US" sz="1600" dirty="0"/>
          </a:p>
        </p:txBody>
      </p:sp>
      <p:sp>
        <p:nvSpPr>
          <p:cNvPr id="2" name="Slide Number Placeholder 1"/>
          <p:cNvSpPr>
            <a:spLocks noGrp="1"/>
          </p:cNvSpPr>
          <p:nvPr>
            <p:ph type="sldNum" sz="quarter" idx="12"/>
          </p:nvPr>
        </p:nvSpPr>
        <p:spPr/>
        <p:txBody>
          <a:bodyPr/>
          <a:lstStyle/>
          <a:p>
            <a:fld id="{2E8C51FE-49D9-314D-9957-ABBF7DDE8782}" type="slidenum">
              <a:rPr lang="en-US" smtClean="0">
                <a:solidFill>
                  <a:schemeClr val="bg1"/>
                </a:solidFill>
              </a:rPr>
              <a:t>15</a:t>
            </a:fld>
            <a:endParaRPr lang="en-US">
              <a:solidFill>
                <a:schemeClr val="bg1"/>
              </a:solidFill>
            </a:endParaRPr>
          </a:p>
        </p:txBody>
      </p:sp>
    </p:spTree>
    <p:extLst>
      <p:ext uri="{BB962C8B-B14F-4D97-AF65-F5344CB8AC3E}">
        <p14:creationId xmlns:p14="http://schemas.microsoft.com/office/powerpoint/2010/main" val="44436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E8C51FE-49D9-314D-9957-ABBF7DDE8782}" type="slidenum">
              <a:rPr lang="en-US" smtClean="0">
                <a:solidFill>
                  <a:schemeClr val="bg1"/>
                </a:solidFill>
              </a:rPr>
              <a:t>16</a:t>
            </a:fld>
            <a:endParaRPr lang="en-US">
              <a:solidFill>
                <a:schemeClr val="bg1"/>
              </a:solidFill>
            </a:endParaRPr>
          </a:p>
        </p:txBody>
      </p:sp>
      <p:pic>
        <p:nvPicPr>
          <p:cNvPr id="7" name="Picture 6">
            <a:extLst>
              <a:ext uri="{FF2B5EF4-FFF2-40B4-BE49-F238E27FC236}">
                <a16:creationId xmlns:a16="http://schemas.microsoft.com/office/drawing/2014/main" id="{406825E9-6450-4E33-BA6D-D5C1AE1104BA}"/>
              </a:ext>
            </a:extLst>
          </p:cNvPr>
          <p:cNvPicPr>
            <a:picLocks noChangeAspect="1"/>
          </p:cNvPicPr>
          <p:nvPr/>
        </p:nvPicPr>
        <p:blipFill rotWithShape="1">
          <a:blip r:embed="rId3"/>
          <a:srcRect t="5531"/>
          <a:stretch/>
        </p:blipFill>
        <p:spPr>
          <a:xfrm>
            <a:off x="0" y="-497"/>
            <a:ext cx="12192000" cy="5872437"/>
          </a:xfrm>
          <a:prstGeom prst="rect">
            <a:avLst/>
          </a:prstGeom>
        </p:spPr>
      </p:pic>
      <p:pic>
        <p:nvPicPr>
          <p:cNvPr id="8" name="Picture 7">
            <a:extLst>
              <a:ext uri="{FF2B5EF4-FFF2-40B4-BE49-F238E27FC236}">
                <a16:creationId xmlns:a16="http://schemas.microsoft.com/office/drawing/2014/main" id="{8C0C7F3E-0B1C-4ADC-B487-FBA94A6C69D8}"/>
              </a:ext>
            </a:extLst>
          </p:cNvPr>
          <p:cNvPicPr>
            <a:picLocks noChangeAspect="1"/>
          </p:cNvPicPr>
          <p:nvPr/>
        </p:nvPicPr>
        <p:blipFill rotWithShape="1">
          <a:blip r:embed="rId4"/>
          <a:srcRect l="6881" b="22260"/>
          <a:stretch/>
        </p:blipFill>
        <p:spPr>
          <a:xfrm>
            <a:off x="5069" y="2085489"/>
            <a:ext cx="12137754" cy="4770535"/>
          </a:xfrm>
          <a:prstGeom prst="rect">
            <a:avLst/>
          </a:prstGeom>
        </p:spPr>
      </p:pic>
    </p:spTree>
    <p:extLst>
      <p:ext uri="{BB962C8B-B14F-4D97-AF65-F5344CB8AC3E}">
        <p14:creationId xmlns:p14="http://schemas.microsoft.com/office/powerpoint/2010/main" val="411422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p:cNvSpPr>
            <a:spLocks noGrp="1"/>
          </p:cNvSpPr>
          <p:nvPr>
            <p:ph type="title"/>
          </p:nvPr>
        </p:nvSpPr>
        <p:spPr>
          <a:xfrm>
            <a:off x="2284504" y="485186"/>
            <a:ext cx="9278859" cy="646331"/>
          </a:xfrm>
        </p:spPr>
        <p:txBody>
          <a:bodyPr/>
          <a:lstStyle/>
          <a:p>
            <a:r>
              <a:rPr lang="en-US" b="1" dirty="0"/>
              <a:t>Notable Challenge Statistics </a:t>
            </a:r>
          </a:p>
        </p:txBody>
      </p:sp>
      <p:sp>
        <p:nvSpPr>
          <p:cNvPr id="10" name="Content Placeholder 7"/>
          <p:cNvSpPr>
            <a:spLocks noGrp="1"/>
          </p:cNvSpPr>
          <p:nvPr>
            <p:ph idx="1"/>
          </p:nvPr>
        </p:nvSpPr>
        <p:spPr>
          <a:xfrm>
            <a:off x="2044643" y="1510198"/>
            <a:ext cx="9758582" cy="2203167"/>
          </a:xfrm>
        </p:spPr>
        <p:txBody>
          <a:bodyPr/>
          <a:lstStyle/>
          <a:p>
            <a:pPr marL="342900" lvl="0" indent="-342900">
              <a:spcBef>
                <a:spcPts val="300"/>
              </a:spcBef>
              <a:spcAft>
                <a:spcPts val="400"/>
              </a:spcAft>
              <a:buFont typeface="Arial" panose="020B0604020202020204" pitchFamily="34" charset="0"/>
              <a:buChar char="•"/>
            </a:pPr>
            <a:r>
              <a:rPr lang="en-US" dirty="0"/>
              <a:t>596 people registered (more than 300 new to </a:t>
            </a:r>
            <a:r>
              <a:rPr lang="en-US" dirty="0" err="1"/>
              <a:t>Topcoder</a:t>
            </a:r>
            <a:r>
              <a:rPr lang="en-US" dirty="0"/>
              <a:t>)</a:t>
            </a:r>
          </a:p>
          <a:p>
            <a:pPr marL="342900" lvl="0" indent="-342900">
              <a:spcBef>
                <a:spcPts val="300"/>
              </a:spcBef>
              <a:spcAft>
                <a:spcPts val="400"/>
              </a:spcAft>
              <a:buFont typeface="Arial" panose="020B0604020202020204" pitchFamily="34" charset="0"/>
              <a:buChar char="•"/>
            </a:pPr>
            <a:r>
              <a:rPr lang="en-US" dirty="0"/>
              <a:t>74 countries</a:t>
            </a:r>
          </a:p>
          <a:p>
            <a:pPr marL="342900" lvl="0" indent="-342900">
              <a:spcBef>
                <a:spcPts val="300"/>
              </a:spcBef>
              <a:spcAft>
                <a:spcPts val="400"/>
              </a:spcAft>
              <a:buFont typeface="Arial" panose="020B0604020202020204" pitchFamily="34" charset="0"/>
              <a:buChar char="•"/>
            </a:pPr>
            <a:r>
              <a:rPr lang="en-US" dirty="0"/>
              <a:t>27 people submitted codes</a:t>
            </a:r>
          </a:p>
          <a:p>
            <a:pPr marL="342900" lvl="0" indent="-342900">
              <a:spcBef>
                <a:spcPts val="300"/>
              </a:spcBef>
              <a:spcAft>
                <a:spcPts val="400"/>
              </a:spcAft>
              <a:buFont typeface="Arial" panose="020B0604020202020204" pitchFamily="34" charset="0"/>
              <a:buChar char="•"/>
            </a:pPr>
            <a:r>
              <a:rPr lang="en-US" dirty="0"/>
              <a:t>212 codes submitted</a:t>
            </a:r>
          </a:p>
          <a:p>
            <a:pPr marL="342900" lvl="0" indent="-342900">
              <a:spcBef>
                <a:spcPts val="300"/>
              </a:spcBef>
              <a:spcAft>
                <a:spcPts val="400"/>
              </a:spcAft>
              <a:buFont typeface="Arial" panose="020B0604020202020204" pitchFamily="34" charset="0"/>
              <a:buChar char="•"/>
            </a:pPr>
            <a:r>
              <a:rPr lang="en-US" dirty="0"/>
              <a:t>Total prizes $29,000</a:t>
            </a:r>
          </a:p>
          <a:p>
            <a:pPr marL="342900" lvl="0" indent="-342900">
              <a:spcBef>
                <a:spcPts val="300"/>
              </a:spcBef>
              <a:spcAft>
                <a:spcPts val="400"/>
              </a:spcAft>
              <a:buFont typeface="Arial" panose="020B0604020202020204" pitchFamily="34" charset="0"/>
              <a:buChar char="•"/>
            </a:pPr>
            <a:r>
              <a:rPr lang="en-US" dirty="0"/>
              <a:t>Top three winners are from USA (gold &amp; silver) and Belarus (bronze)</a:t>
            </a:r>
          </a:p>
        </p:txBody>
      </p:sp>
      <p:sp>
        <p:nvSpPr>
          <p:cNvPr id="2" name="Slide Number Placeholder 1"/>
          <p:cNvSpPr>
            <a:spLocks noGrp="1"/>
          </p:cNvSpPr>
          <p:nvPr>
            <p:ph type="sldNum" sz="quarter" idx="12"/>
          </p:nvPr>
        </p:nvSpPr>
        <p:spPr/>
        <p:txBody>
          <a:bodyPr/>
          <a:lstStyle/>
          <a:p>
            <a:fld id="{2E8C51FE-49D9-314D-9957-ABBF7DDE8782}" type="slidenum">
              <a:rPr lang="en-US" smtClean="0">
                <a:solidFill>
                  <a:schemeClr val="bg1"/>
                </a:solidFill>
              </a:rPr>
              <a:t>17</a:t>
            </a:fld>
            <a:endParaRPr lang="en-US">
              <a:solidFill>
                <a:schemeClr val="bg1"/>
              </a:solidFill>
            </a:endParaRPr>
          </a:p>
        </p:txBody>
      </p:sp>
      <p:pic>
        <p:nvPicPr>
          <p:cNvPr id="5" name="Picture 3">
            <a:extLst>
              <a:ext uri="{FF2B5EF4-FFF2-40B4-BE49-F238E27FC236}">
                <a16:creationId xmlns:a16="http://schemas.microsoft.com/office/drawing/2014/main" id="{0E0FB32E-D7C2-1440-A25F-F47A38D92B09}"/>
              </a:ext>
            </a:extLst>
          </p:cNvPr>
          <p:cNvPicPr>
            <a:picLocks noChangeAspect="1"/>
          </p:cNvPicPr>
          <p:nvPr/>
        </p:nvPicPr>
        <p:blipFill rotWithShape="1">
          <a:blip r:embed="rId3"/>
          <a:srcRect b="19"/>
          <a:stretch/>
        </p:blipFill>
        <p:spPr>
          <a:xfrm>
            <a:off x="2044643" y="3887826"/>
            <a:ext cx="4927657" cy="2771294"/>
          </a:xfrm>
          <a:prstGeom prst="rect">
            <a:avLst/>
          </a:prstGeom>
        </p:spPr>
      </p:pic>
    </p:spTree>
    <p:extLst>
      <p:ext uri="{BB962C8B-B14F-4D97-AF65-F5344CB8AC3E}">
        <p14:creationId xmlns:p14="http://schemas.microsoft.com/office/powerpoint/2010/main" val="168184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p:cNvSpPr>
            <a:spLocks noGrp="1"/>
          </p:cNvSpPr>
          <p:nvPr>
            <p:ph type="title"/>
          </p:nvPr>
        </p:nvSpPr>
        <p:spPr>
          <a:xfrm>
            <a:off x="3341" y="231248"/>
            <a:ext cx="12203429" cy="646331"/>
          </a:xfrm>
        </p:spPr>
        <p:txBody>
          <a:bodyPr/>
          <a:lstStyle/>
          <a:p>
            <a:pPr algn="ctr"/>
            <a:r>
              <a:rPr lang="en-US" b="1"/>
              <a:t>Challenge Dashboard, Final View</a:t>
            </a:r>
            <a:endParaRPr lang="en-US"/>
          </a:p>
        </p:txBody>
      </p:sp>
      <p:pic>
        <p:nvPicPr>
          <p:cNvPr id="7" name="Content Placeholder 4">
            <a:extLst>
              <a:ext uri="{FF2B5EF4-FFF2-40B4-BE49-F238E27FC236}">
                <a16:creationId xmlns:a16="http://schemas.microsoft.com/office/drawing/2014/main" id="{566B735A-61D9-4B1B-A322-347667123906}"/>
              </a:ext>
            </a:extLst>
          </p:cNvPr>
          <p:cNvPicPr>
            <a:picLocks noGrp="1" noChangeAspect="1"/>
          </p:cNvPicPr>
          <p:nvPr>
            <p:ph idx="1"/>
          </p:nvPr>
        </p:nvPicPr>
        <p:blipFill>
          <a:blip r:embed="rId3"/>
          <a:stretch>
            <a:fillRect/>
          </a:stretch>
        </p:blipFill>
        <p:spPr>
          <a:xfrm>
            <a:off x="1874693" y="847950"/>
            <a:ext cx="8443054" cy="5455636"/>
          </a:xfrm>
        </p:spPr>
      </p:pic>
      <p:sp>
        <p:nvSpPr>
          <p:cNvPr id="2" name="Slide Number Placeholder 1"/>
          <p:cNvSpPr>
            <a:spLocks noGrp="1"/>
          </p:cNvSpPr>
          <p:nvPr>
            <p:ph type="sldNum" sz="quarter" idx="12"/>
          </p:nvPr>
        </p:nvSpPr>
        <p:spPr/>
        <p:txBody>
          <a:bodyPr/>
          <a:lstStyle/>
          <a:p>
            <a:fld id="{2E8C51FE-49D9-314D-9957-ABBF7DDE8782}" type="slidenum">
              <a:rPr lang="en-US" smtClean="0">
                <a:solidFill>
                  <a:schemeClr val="bg1"/>
                </a:solidFill>
              </a:rPr>
              <a:t>18</a:t>
            </a:fld>
            <a:endParaRPr lang="en-US">
              <a:solidFill>
                <a:schemeClr val="bg1"/>
              </a:solidFill>
            </a:endParaRPr>
          </a:p>
        </p:txBody>
      </p:sp>
    </p:spTree>
    <p:extLst>
      <p:ext uri="{BB962C8B-B14F-4D97-AF65-F5344CB8AC3E}">
        <p14:creationId xmlns:p14="http://schemas.microsoft.com/office/powerpoint/2010/main" val="112899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323F2-7C75-49BD-86C6-7A591B2F14D6}"/>
              </a:ext>
            </a:extLst>
          </p:cNvPr>
          <p:cNvSpPr>
            <a:spLocks noGrp="1"/>
          </p:cNvSpPr>
          <p:nvPr>
            <p:ph type="title"/>
          </p:nvPr>
        </p:nvSpPr>
        <p:spPr>
          <a:xfrm>
            <a:off x="2573351" y="201216"/>
            <a:ext cx="9025378" cy="1200329"/>
          </a:xfrm>
        </p:spPr>
        <p:txBody>
          <a:bodyPr/>
          <a:lstStyle/>
          <a:p>
            <a:r>
              <a:rPr lang="en-US" dirty="0">
                <a:latin typeface="Arial"/>
                <a:cs typeface="Arial"/>
              </a:rPr>
              <a:t>Challenge Review Facts</a:t>
            </a:r>
          </a:p>
          <a:p>
            <a:endParaRPr lang="en-US" dirty="0"/>
          </a:p>
        </p:txBody>
      </p:sp>
      <p:sp>
        <p:nvSpPr>
          <p:cNvPr id="3" name="Content Placeholder 2">
            <a:extLst>
              <a:ext uri="{FF2B5EF4-FFF2-40B4-BE49-F238E27FC236}">
                <a16:creationId xmlns:a16="http://schemas.microsoft.com/office/drawing/2014/main" id="{F372DE93-6864-4AFF-BD3E-6EB11E9BD569}"/>
              </a:ext>
            </a:extLst>
          </p:cNvPr>
          <p:cNvSpPr>
            <a:spLocks noGrp="1"/>
          </p:cNvSpPr>
          <p:nvPr>
            <p:ph idx="1"/>
          </p:nvPr>
        </p:nvSpPr>
        <p:spPr>
          <a:xfrm>
            <a:off x="545886" y="881210"/>
            <a:ext cx="11428763" cy="6191439"/>
          </a:xfrm>
        </p:spPr>
        <p:txBody>
          <a:bodyPr vert="horz" wrap="square" lIns="91440" tIns="45720" rIns="91440" bIns="45720" rtlCol="0" anchor="t">
            <a:spAutoFit/>
          </a:bodyPr>
          <a:lstStyle/>
          <a:p>
            <a:r>
              <a:rPr lang="en-US" dirty="0">
                <a:latin typeface="Arial"/>
                <a:cs typeface="Arial"/>
              </a:rPr>
              <a:t>1. Used an algorithmic approach. Requires no training and is very fast. </a:t>
            </a:r>
          </a:p>
          <a:p>
            <a:r>
              <a:rPr lang="en-US" b="1" dirty="0">
                <a:latin typeface="Arial"/>
                <a:cs typeface="Arial"/>
              </a:rPr>
              <a:t>Final Score: 66.21271,  </a:t>
            </a:r>
            <a:r>
              <a:rPr lang="en-US" dirty="0">
                <a:latin typeface="Arial"/>
                <a:cs typeface="Arial"/>
              </a:rPr>
              <a:t>Provisional Score: 67.88644</a:t>
            </a:r>
            <a:endParaRPr lang="en-US" dirty="0"/>
          </a:p>
          <a:p>
            <a:r>
              <a:rPr lang="en-US" dirty="0">
                <a:latin typeface="Arial"/>
                <a:cs typeface="Arial"/>
              </a:rPr>
              <a:t>Training Time: n/a, Testing Time: 38min </a:t>
            </a:r>
            <a:endParaRPr lang="en-US" dirty="0"/>
          </a:p>
          <a:p>
            <a:endParaRPr lang="en-US" dirty="0">
              <a:latin typeface="Arial"/>
              <a:cs typeface="Arial"/>
            </a:endParaRPr>
          </a:p>
          <a:p>
            <a:r>
              <a:rPr lang="en-US" dirty="0">
                <a:latin typeface="Arial"/>
                <a:cs typeface="Arial"/>
              </a:rPr>
              <a:t>2. Used a three-part machine-learning based approach. Quick training time.</a:t>
            </a:r>
          </a:p>
          <a:p>
            <a:r>
              <a:rPr lang="en-US" b="1" dirty="0">
                <a:latin typeface="Arial"/>
                <a:cs typeface="Arial"/>
              </a:rPr>
              <a:t>Final Score: 62.20877, </a:t>
            </a:r>
            <a:r>
              <a:rPr lang="en-US" dirty="0">
                <a:latin typeface="Arial"/>
                <a:cs typeface="Arial"/>
              </a:rPr>
              <a:t>Provisional Score: 63.24005</a:t>
            </a:r>
            <a:endParaRPr lang="en-US" dirty="0"/>
          </a:p>
          <a:p>
            <a:r>
              <a:rPr lang="en-US" dirty="0">
                <a:latin typeface="Arial"/>
                <a:cs typeface="Arial"/>
              </a:rPr>
              <a:t>Training Time: 24min, Testing Time: 30min</a:t>
            </a:r>
            <a:endParaRPr lang="en-US" dirty="0"/>
          </a:p>
          <a:p>
            <a:endParaRPr lang="en-US" dirty="0">
              <a:latin typeface="Arial"/>
              <a:cs typeface="Arial"/>
            </a:endParaRPr>
          </a:p>
          <a:p>
            <a:r>
              <a:rPr lang="en-US" dirty="0">
                <a:latin typeface="Arial"/>
                <a:cs typeface="Arial"/>
              </a:rPr>
              <a:t>3. Used Deep Learning (DL), Visual Geometry Group with batch normalization (VGG-bn). Long training time, no image preprocessing.</a:t>
            </a:r>
          </a:p>
          <a:p>
            <a:r>
              <a:rPr lang="en-US" b="1" dirty="0">
                <a:latin typeface="Arial"/>
                <a:cs typeface="Arial"/>
              </a:rPr>
              <a:t>Final Score: 60.41316, </a:t>
            </a:r>
            <a:r>
              <a:rPr lang="en-US" dirty="0">
                <a:latin typeface="Arial"/>
                <a:cs typeface="Arial"/>
              </a:rPr>
              <a:t>Provisional Score: 64.57019</a:t>
            </a:r>
          </a:p>
          <a:p>
            <a:r>
              <a:rPr lang="en-US" dirty="0">
                <a:latin typeface="Arial"/>
                <a:cs typeface="Arial"/>
              </a:rPr>
              <a:t>Training Time: 12h 50 min, Testing Time: 1hr 5 min, 4 GPUs</a:t>
            </a:r>
          </a:p>
          <a:p>
            <a:endParaRPr lang="en-US" dirty="0"/>
          </a:p>
          <a:p>
            <a:r>
              <a:rPr lang="en-US" dirty="0">
                <a:latin typeface="Arial"/>
                <a:cs typeface="Arial"/>
              </a:rPr>
              <a:t>All top 7 submissions will  be placed at Gitlab repo: </a:t>
            </a:r>
            <a:r>
              <a:rPr lang="en-US" u="sng" dirty="0">
                <a:latin typeface="Arial"/>
                <a:cs typeface="Arial"/>
                <a:hlinkClick r:id="rId3"/>
              </a:rPr>
              <a:t>https://gitlab.com/topcoder-consulting/nasa/comet-detection/-/tree/main/</a:t>
            </a:r>
            <a:endParaRPr lang="en-US" dirty="0">
              <a:latin typeface="Arial"/>
              <a:cs typeface="Arial"/>
            </a:endParaRPr>
          </a:p>
          <a:p>
            <a:endParaRPr lang="en-US" dirty="0"/>
          </a:p>
        </p:txBody>
      </p:sp>
      <p:sp>
        <p:nvSpPr>
          <p:cNvPr id="4" name="Slide Number Placeholder 3">
            <a:extLst>
              <a:ext uri="{FF2B5EF4-FFF2-40B4-BE49-F238E27FC236}">
                <a16:creationId xmlns:a16="http://schemas.microsoft.com/office/drawing/2014/main" id="{23185C8E-5A7D-4612-BECC-2E2C0980DFE2}"/>
              </a:ext>
            </a:extLst>
          </p:cNvPr>
          <p:cNvSpPr>
            <a:spLocks noGrp="1"/>
          </p:cNvSpPr>
          <p:nvPr>
            <p:ph type="sldNum" sz="quarter" idx="12"/>
          </p:nvPr>
        </p:nvSpPr>
        <p:spPr/>
        <p:txBody>
          <a:bodyPr/>
          <a:lstStyle/>
          <a:p>
            <a:fld id="{2E8C51FE-49D9-314D-9957-ABBF7DDE8782}" type="slidenum">
              <a:rPr lang="en-US" smtClean="0"/>
              <a:pPr/>
              <a:t>19</a:t>
            </a:fld>
            <a:endParaRPr lang="en-US"/>
          </a:p>
        </p:txBody>
      </p:sp>
    </p:spTree>
    <p:extLst>
      <p:ext uri="{BB962C8B-B14F-4D97-AF65-F5344CB8AC3E}">
        <p14:creationId xmlns:p14="http://schemas.microsoft.com/office/powerpoint/2010/main" val="178403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0638" y="458511"/>
            <a:ext cx="9577881" cy="646331"/>
          </a:xfrm>
        </p:spPr>
        <p:txBody>
          <a:bodyPr/>
          <a:lstStyle/>
          <a:p>
            <a:r>
              <a:rPr lang="en-US" b="1">
                <a:latin typeface="Arial"/>
                <a:cs typeface="Arial"/>
              </a:rPr>
              <a:t>Outline</a:t>
            </a:r>
            <a:endParaRPr lang="en-US" b="1"/>
          </a:p>
        </p:txBody>
      </p:sp>
      <p:sp>
        <p:nvSpPr>
          <p:cNvPr id="5" name="Content Placeholder 4"/>
          <p:cNvSpPr>
            <a:spLocks noGrp="1"/>
          </p:cNvSpPr>
          <p:nvPr>
            <p:ph idx="1"/>
          </p:nvPr>
        </p:nvSpPr>
        <p:spPr>
          <a:xfrm>
            <a:off x="1028700" y="1435140"/>
            <a:ext cx="11069819" cy="4103688"/>
          </a:xfrm>
        </p:spPr>
        <p:txBody>
          <a:bodyPr vert="horz" wrap="square" lIns="91440" tIns="45720" rIns="91440" bIns="45720" rtlCol="0" anchor="t">
            <a:spAutoFit/>
          </a:bodyPr>
          <a:lstStyle/>
          <a:p>
            <a:pPr marL="285750" indent="-285750">
              <a:spcBef>
                <a:spcPts val="500"/>
              </a:spcBef>
              <a:spcAft>
                <a:spcPts val="600"/>
              </a:spcAft>
              <a:buFont typeface="Arial" panose="020B0604020202020204" pitchFamily="34" charset="0"/>
              <a:buChar char="•"/>
            </a:pPr>
            <a:r>
              <a:rPr lang="en-US" sz="2800" dirty="0">
                <a:latin typeface="Arial"/>
                <a:cs typeface="Arial"/>
              </a:rPr>
              <a:t>New Heliophysics Artificial Intelligence / Machine Learning (AI/ML) Ready Data (HARD) Program  (B.16, 7 slides)</a:t>
            </a:r>
            <a:br>
              <a:rPr lang="en-US" sz="2800" dirty="0">
                <a:latin typeface="Arial"/>
                <a:cs typeface="Arial"/>
              </a:rPr>
            </a:br>
            <a:endParaRPr lang="en-US" sz="2800" dirty="0"/>
          </a:p>
          <a:p>
            <a:pPr marL="285750" indent="-285750">
              <a:spcBef>
                <a:spcPts val="500"/>
              </a:spcBef>
              <a:spcAft>
                <a:spcPts val="600"/>
              </a:spcAft>
              <a:buFont typeface="Arial" panose="020B0604020202020204" pitchFamily="34" charset="0"/>
              <a:buChar char="•"/>
            </a:pPr>
            <a:r>
              <a:rPr lang="en-US" sz="2800" dirty="0">
                <a:latin typeface="Arial"/>
                <a:cs typeface="Arial"/>
              </a:rPr>
              <a:t>AI/ML Case Study with Amazon Web Services (AWS, 2 slides )</a:t>
            </a:r>
            <a:br>
              <a:rPr lang="en-US" sz="2800" dirty="0">
                <a:latin typeface="Arial"/>
                <a:cs typeface="Arial"/>
              </a:rPr>
            </a:br>
            <a:endParaRPr lang="en-US" sz="2800" dirty="0"/>
          </a:p>
          <a:p>
            <a:pPr marL="285750" lvl="0" indent="-285750">
              <a:spcBef>
                <a:spcPts val="500"/>
              </a:spcBef>
              <a:spcAft>
                <a:spcPts val="600"/>
              </a:spcAft>
              <a:buFont typeface="Arial" panose="020B0604020202020204" pitchFamily="34" charset="0"/>
              <a:buChar char="•"/>
            </a:pPr>
            <a:r>
              <a:rPr lang="en-US" sz="2800" dirty="0"/>
              <a:t>NASA SOHO/LASCO challenge with </a:t>
            </a:r>
            <a:r>
              <a:rPr lang="en-US" sz="2800" dirty="0" err="1"/>
              <a:t>Topcoder</a:t>
            </a:r>
            <a:r>
              <a:rPr lang="en-US" sz="2800" dirty="0"/>
              <a:t> (7 slides)</a:t>
            </a:r>
          </a:p>
          <a:p>
            <a:pPr marL="285750" lvl="0" indent="-285750">
              <a:spcBef>
                <a:spcPts val="500"/>
              </a:spcBef>
              <a:spcAft>
                <a:spcPts val="600"/>
              </a:spcAft>
              <a:buFont typeface="Arial" panose="020B0604020202020204" pitchFamily="34" charset="0"/>
              <a:buChar char="•"/>
            </a:pPr>
            <a:endParaRPr lang="en-US" sz="2800" dirty="0"/>
          </a:p>
          <a:p>
            <a:pPr marL="285750" lvl="0" indent="-285750">
              <a:spcBef>
                <a:spcPts val="500"/>
              </a:spcBef>
              <a:spcAft>
                <a:spcPts val="600"/>
              </a:spcAft>
              <a:buFont typeface="Arial" panose="020B0604020202020204" pitchFamily="34" charset="0"/>
              <a:buChar char="•"/>
            </a:pPr>
            <a:r>
              <a:rPr lang="en-US" sz="2800" dirty="0"/>
              <a:t>Conclusion (1 slide)</a:t>
            </a:r>
          </a:p>
        </p:txBody>
      </p:sp>
      <p:sp>
        <p:nvSpPr>
          <p:cNvPr id="4" name="Slide Number Placeholder 3"/>
          <p:cNvSpPr>
            <a:spLocks noGrp="1"/>
          </p:cNvSpPr>
          <p:nvPr>
            <p:ph type="sldNum" sz="quarter" idx="12"/>
          </p:nvPr>
        </p:nvSpPr>
        <p:spPr/>
        <p:txBody>
          <a:bodyPr/>
          <a:lstStyle/>
          <a:p>
            <a:fld id="{2E8C51FE-49D9-314D-9957-ABBF7DDE8782}" type="slidenum">
              <a:rPr lang="en-US" smtClean="0"/>
              <a:pPr/>
              <a:t>2</a:t>
            </a:fld>
            <a:endParaRPr lang="en-US"/>
          </a:p>
        </p:txBody>
      </p:sp>
      <p:pic>
        <p:nvPicPr>
          <p:cNvPr id="7" name="Picture 64">
            <a:extLst>
              <a:ext uri="{FF2B5EF4-FFF2-40B4-BE49-F238E27FC236}">
                <a16:creationId xmlns:a16="http://schemas.microsoft.com/office/drawing/2014/main" id="{AA591725-1038-9E46-ADE0-D07D2453821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726919" y="194443"/>
            <a:ext cx="1185152" cy="1185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264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p:cNvSpPr>
            <a:spLocks noGrp="1"/>
          </p:cNvSpPr>
          <p:nvPr>
            <p:ph type="title"/>
          </p:nvPr>
        </p:nvSpPr>
        <p:spPr>
          <a:xfrm>
            <a:off x="2524366" y="508937"/>
            <a:ext cx="5907116" cy="646331"/>
          </a:xfrm>
        </p:spPr>
        <p:txBody>
          <a:bodyPr/>
          <a:lstStyle/>
          <a:p>
            <a:r>
              <a:rPr lang="en-US" b="1"/>
              <a:t>Challenge Results</a:t>
            </a:r>
          </a:p>
        </p:txBody>
      </p:sp>
      <p:sp>
        <p:nvSpPr>
          <p:cNvPr id="10" name="Content Placeholder 7"/>
          <p:cNvSpPr>
            <a:spLocks noGrp="1"/>
          </p:cNvSpPr>
          <p:nvPr>
            <p:ph idx="1"/>
          </p:nvPr>
        </p:nvSpPr>
        <p:spPr>
          <a:xfrm>
            <a:off x="2044643" y="1510198"/>
            <a:ext cx="9758582" cy="4030334"/>
          </a:xfrm>
        </p:spPr>
        <p:txBody>
          <a:bodyPr vert="horz" lIns="91440" tIns="45720" rIns="91440" bIns="45720" rtlCol="0" anchor="t">
            <a:spAutoFit/>
          </a:bodyPr>
          <a:lstStyle/>
          <a:p>
            <a:pPr marL="342900" lvl="0" indent="-342900">
              <a:spcBef>
                <a:spcPts val="300"/>
              </a:spcBef>
              <a:spcAft>
                <a:spcPts val="400"/>
              </a:spcAft>
              <a:buFont typeface="Arial" panose="020B0604020202020204" pitchFamily="34" charset="0"/>
              <a:buChar char="•"/>
            </a:pPr>
            <a:r>
              <a:rPr lang="en-US" dirty="0">
                <a:latin typeface="Arial"/>
                <a:cs typeface="Arial"/>
              </a:rPr>
              <a:t>Seven best AI/ML codes will be placed in GitHub repository for public use</a:t>
            </a:r>
          </a:p>
          <a:p>
            <a:pPr marL="342900" indent="-342900">
              <a:spcBef>
                <a:spcPts val="300"/>
              </a:spcBef>
              <a:spcAft>
                <a:spcPts val="400"/>
              </a:spcAft>
              <a:buFont typeface="Arial" panose="020B0604020202020204" pitchFamily="34" charset="0"/>
              <a:buChar char="•"/>
            </a:pPr>
            <a:r>
              <a:rPr lang="en-US" dirty="0">
                <a:latin typeface="Arial"/>
                <a:cs typeface="Arial"/>
              </a:rPr>
              <a:t>AI/ML ready data will be  placed on AWS cloud</a:t>
            </a:r>
          </a:p>
          <a:p>
            <a:pPr marL="342900" indent="-342900">
              <a:spcBef>
                <a:spcPts val="300"/>
              </a:spcBef>
              <a:spcAft>
                <a:spcPts val="400"/>
              </a:spcAft>
              <a:buFont typeface="Arial" panose="020B0604020202020204" pitchFamily="34" charset="0"/>
              <a:buChar char="•"/>
            </a:pPr>
            <a:r>
              <a:rPr lang="en-US" dirty="0">
                <a:latin typeface="Arial"/>
                <a:cs typeface="Arial"/>
              </a:rPr>
              <a:t>New comets possibly discovered (in press, NASA): </a:t>
            </a:r>
            <a:endParaRPr lang="en-US" dirty="0"/>
          </a:p>
          <a:p>
            <a:pPr marL="800100" lvl="1" indent="-342900">
              <a:spcBef>
                <a:spcPts val="300"/>
              </a:spcBef>
              <a:spcAft>
                <a:spcPts val="400"/>
              </a:spcAft>
              <a:buFont typeface="+mj-lt"/>
              <a:buAutoNum type="arabicPeriod"/>
            </a:pPr>
            <a:r>
              <a:rPr lang="en-US" dirty="0">
                <a:latin typeface="Arial"/>
                <a:cs typeface="Arial"/>
              </a:rPr>
              <a:t>May 06, 2005 data, Kreutz-group comet (about 86% of SOHO comet discoveries)</a:t>
            </a:r>
          </a:p>
          <a:p>
            <a:pPr marL="800100" lvl="1" indent="-342900">
              <a:spcBef>
                <a:spcPts val="300"/>
              </a:spcBef>
              <a:spcAft>
                <a:spcPts val="400"/>
              </a:spcAft>
              <a:buFont typeface="+mj-lt"/>
              <a:buAutoNum type="arabicPeriod"/>
            </a:pPr>
            <a:r>
              <a:rPr lang="en-US" dirty="0">
                <a:latin typeface="Arial"/>
                <a:cs typeface="Arial"/>
              </a:rPr>
              <a:t>Nov 04, 2016 data, non-group comet, (doesn’t belong to any known comet family). Such comets are only 5% of SOHO’s discoveries )</a:t>
            </a:r>
          </a:p>
          <a:p>
            <a:pPr lvl="1">
              <a:spcBef>
                <a:spcPts val="300"/>
              </a:spcBef>
              <a:spcAft>
                <a:spcPts val="400"/>
              </a:spcAft>
            </a:pPr>
            <a:endParaRPr lang="en-US" dirty="0">
              <a:latin typeface="Arial"/>
              <a:cs typeface="Arial"/>
            </a:endParaRPr>
          </a:p>
          <a:p>
            <a:pPr lvl="1">
              <a:spcBef>
                <a:spcPts val="300"/>
              </a:spcBef>
              <a:spcAft>
                <a:spcPts val="400"/>
              </a:spcAft>
            </a:pPr>
            <a:endParaRPr lang="en-US" dirty="0">
              <a:latin typeface="Arial"/>
              <a:cs typeface="Arial"/>
            </a:endParaRPr>
          </a:p>
          <a:p>
            <a:pPr lvl="1">
              <a:spcBef>
                <a:spcPts val="300"/>
              </a:spcBef>
              <a:spcAft>
                <a:spcPts val="400"/>
              </a:spcAft>
            </a:pPr>
            <a:r>
              <a:rPr lang="en-US" dirty="0">
                <a:latin typeface="Arial"/>
                <a:cs typeface="Arial"/>
              </a:rPr>
              <a:t>MINI SITE : </a:t>
            </a:r>
            <a:r>
              <a:rPr lang="en-US" dirty="0">
                <a:latin typeface="Arial"/>
                <a:cs typeface="Arial"/>
                <a:hlinkClick r:id="rId3"/>
              </a:rPr>
              <a:t>https://www.topcoder.com/community/nasa/soho-comet-search</a:t>
            </a:r>
            <a:endParaRPr lang="en-US" dirty="0">
              <a:latin typeface="Arial"/>
              <a:cs typeface="Arial"/>
            </a:endParaRPr>
          </a:p>
          <a:p>
            <a:pPr marL="457200">
              <a:spcBef>
                <a:spcPts val="300"/>
              </a:spcBef>
              <a:spcAft>
                <a:spcPts val="400"/>
              </a:spcAft>
            </a:pPr>
            <a:r>
              <a:rPr lang="en-US" dirty="0">
                <a:latin typeface="Arial"/>
                <a:cs typeface="Arial"/>
              </a:rPr>
              <a:t>CHALLENGE: </a:t>
            </a:r>
            <a:r>
              <a:rPr lang="en-US" dirty="0">
                <a:latin typeface="Arial"/>
                <a:cs typeface="Arial"/>
                <a:hlinkClick r:id="rId4"/>
              </a:rPr>
              <a:t>https://www.topcoder.com/challenges/fcad16e0-9ca6-4510-8bd9-af3ed026b140</a:t>
            </a:r>
            <a:endParaRPr lang="en-US" dirty="0">
              <a:latin typeface="Arial"/>
              <a:cs typeface="Arial"/>
            </a:endParaRPr>
          </a:p>
          <a:p>
            <a:pPr marL="800100" lvl="1" indent="-342900">
              <a:spcBef>
                <a:spcPts val="300"/>
              </a:spcBef>
              <a:spcAft>
                <a:spcPts val="400"/>
              </a:spcAft>
              <a:buAutoNum type="arabicPeriod"/>
            </a:pPr>
            <a:endParaRPr lang="en-US" dirty="0">
              <a:latin typeface="Arial"/>
              <a:cs typeface="Arial"/>
            </a:endParaRPr>
          </a:p>
        </p:txBody>
      </p:sp>
      <p:sp>
        <p:nvSpPr>
          <p:cNvPr id="2" name="Slide Number Placeholder 1"/>
          <p:cNvSpPr>
            <a:spLocks noGrp="1"/>
          </p:cNvSpPr>
          <p:nvPr>
            <p:ph type="sldNum" sz="quarter" idx="12"/>
          </p:nvPr>
        </p:nvSpPr>
        <p:spPr/>
        <p:txBody>
          <a:bodyPr/>
          <a:lstStyle/>
          <a:p>
            <a:fld id="{2E8C51FE-49D9-314D-9957-ABBF7DDE8782}" type="slidenum">
              <a:rPr lang="en-US" smtClean="0">
                <a:solidFill>
                  <a:schemeClr val="bg1"/>
                </a:solidFill>
              </a:rPr>
              <a:t>20</a:t>
            </a:fld>
            <a:endParaRPr lang="en-US">
              <a:solidFill>
                <a:schemeClr val="bg1"/>
              </a:solidFill>
            </a:endParaRPr>
          </a:p>
        </p:txBody>
      </p:sp>
    </p:spTree>
    <p:extLst>
      <p:ext uri="{BB962C8B-B14F-4D97-AF65-F5344CB8AC3E}">
        <p14:creationId xmlns:p14="http://schemas.microsoft.com/office/powerpoint/2010/main" val="223911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7943C-983F-4BCA-8660-CDBB6B5A5B8B}"/>
              </a:ext>
            </a:extLst>
          </p:cNvPr>
          <p:cNvSpPr>
            <a:spLocks noGrp="1"/>
          </p:cNvSpPr>
          <p:nvPr>
            <p:ph type="title"/>
          </p:nvPr>
        </p:nvSpPr>
        <p:spPr>
          <a:xfrm>
            <a:off x="1316050" y="503331"/>
            <a:ext cx="10172700" cy="646331"/>
          </a:xfrm>
        </p:spPr>
        <p:txBody>
          <a:bodyPr/>
          <a:lstStyle/>
          <a:p>
            <a:r>
              <a:rPr lang="en-US" dirty="0">
                <a:latin typeface="Arial"/>
                <a:cs typeface="Arial"/>
              </a:rPr>
              <a:t>Conclusion/ Questions for Discussion</a:t>
            </a:r>
            <a:endParaRPr lang="en-US" dirty="0"/>
          </a:p>
        </p:txBody>
      </p:sp>
      <p:sp>
        <p:nvSpPr>
          <p:cNvPr id="3" name="Content Placeholder 2">
            <a:extLst>
              <a:ext uri="{FF2B5EF4-FFF2-40B4-BE49-F238E27FC236}">
                <a16:creationId xmlns:a16="http://schemas.microsoft.com/office/drawing/2014/main" id="{37346FBA-761C-4E08-83F1-8537CC9D1991}"/>
              </a:ext>
            </a:extLst>
          </p:cNvPr>
          <p:cNvSpPr>
            <a:spLocks noGrp="1"/>
          </p:cNvSpPr>
          <p:nvPr>
            <p:ph idx="1"/>
          </p:nvPr>
        </p:nvSpPr>
        <p:spPr>
          <a:xfrm>
            <a:off x="1316050" y="1703098"/>
            <a:ext cx="9836364" cy="5586145"/>
          </a:xfrm>
        </p:spPr>
        <p:txBody>
          <a:bodyPr vert="horz" wrap="square" lIns="91440" tIns="45720" rIns="91440" bIns="45720" rtlCol="0" anchor="t">
            <a:spAutoFit/>
          </a:bodyPr>
          <a:lstStyle/>
          <a:p>
            <a:pPr marL="285750" indent="-285750">
              <a:buFont typeface="Arial"/>
              <a:buChar char="•"/>
            </a:pPr>
            <a:r>
              <a:rPr lang="en-US" sz="2400" dirty="0">
                <a:latin typeface="Arial"/>
                <a:cs typeface="Arial"/>
              </a:rPr>
              <a:t>Description of Project, Sizing Estimates, Data Format, Cloud Provider </a:t>
            </a:r>
            <a:endParaRPr lang="en-US" sz="2400" dirty="0"/>
          </a:p>
          <a:p>
            <a:pPr marL="285750" indent="-285750">
              <a:buFont typeface="Arial"/>
              <a:buChar char="•"/>
            </a:pPr>
            <a:r>
              <a:rPr lang="en-US" sz="2400" dirty="0">
                <a:latin typeface="Arial"/>
                <a:cs typeface="Arial"/>
              </a:rPr>
              <a:t>Compute Estimates</a:t>
            </a:r>
            <a:endParaRPr lang="en-US" sz="2400" dirty="0"/>
          </a:p>
          <a:p>
            <a:pPr marL="285750" indent="-285750">
              <a:buFont typeface="Arial"/>
              <a:buChar char="•"/>
            </a:pPr>
            <a:r>
              <a:rPr lang="en-US" sz="2400" dirty="0">
                <a:latin typeface="Arial"/>
                <a:cs typeface="Arial"/>
              </a:rPr>
              <a:t>Period of Support Requested</a:t>
            </a:r>
          </a:p>
          <a:p>
            <a:pPr marL="285750" indent="-285750">
              <a:buFont typeface="Arial"/>
              <a:buChar char="•"/>
            </a:pPr>
            <a:r>
              <a:rPr lang="en-US" sz="2400" dirty="0">
                <a:latin typeface="Arial"/>
                <a:cs typeface="Arial"/>
              </a:rPr>
              <a:t>AWS Services utilized</a:t>
            </a:r>
          </a:p>
          <a:p>
            <a:pPr marL="285750" indent="-285750">
              <a:buFont typeface="Arial"/>
              <a:buChar char="•"/>
            </a:pPr>
            <a:r>
              <a:rPr lang="en-US" sz="2400" dirty="0">
                <a:latin typeface="Arial"/>
                <a:cs typeface="Arial"/>
              </a:rPr>
              <a:t>Can challenge approach be useful for your project or some part of it?</a:t>
            </a:r>
            <a:endParaRPr lang="en-US" sz="2400" dirty="0"/>
          </a:p>
          <a:p>
            <a:pPr marL="285750" indent="-285750">
              <a:buFont typeface="Arial"/>
              <a:buChar char="•"/>
            </a:pPr>
            <a:r>
              <a:rPr lang="en-US" sz="2400" dirty="0">
                <a:latin typeface="Arial"/>
                <a:cs typeface="Arial"/>
              </a:rPr>
              <a:t>How would you see it?</a:t>
            </a:r>
          </a:p>
          <a:p>
            <a:pPr marL="285750" indent="-285750">
              <a:buFont typeface="Arial"/>
              <a:buChar char="•"/>
            </a:pPr>
            <a:r>
              <a:rPr lang="en-US" sz="2400" dirty="0">
                <a:latin typeface="Arial"/>
                <a:cs typeface="Arial"/>
              </a:rPr>
              <a:t>Let me know if you are interested in  serving for AI/ML reviewing meetings</a:t>
            </a:r>
          </a:p>
          <a:p>
            <a:pPr marL="285750" indent="-285750">
              <a:buFont typeface="Arial"/>
              <a:buChar char="•"/>
            </a:pPr>
            <a:endParaRPr lang="en-US" sz="2400" dirty="0">
              <a:latin typeface="Arial"/>
              <a:cs typeface="Arial"/>
            </a:endParaRPr>
          </a:p>
          <a:p>
            <a:r>
              <a:rPr lang="en-US" sz="2400" dirty="0">
                <a:latin typeface="Arial"/>
                <a:cs typeface="Arial"/>
              </a:rPr>
              <a:t> Mail your suggestions to: </a:t>
            </a:r>
            <a:r>
              <a:rPr lang="en-US" sz="2400" dirty="0" err="1">
                <a:latin typeface="Arial"/>
                <a:cs typeface="Arial"/>
              </a:rPr>
              <a:t>Ekaterina.M.Verner@nasa.gov</a:t>
            </a:r>
            <a:endParaRPr lang="en-US" sz="2400" dirty="0"/>
          </a:p>
          <a:p>
            <a:endParaRPr lang="en-US" dirty="0"/>
          </a:p>
        </p:txBody>
      </p:sp>
      <p:sp>
        <p:nvSpPr>
          <p:cNvPr id="4" name="Slide Number Placeholder 3">
            <a:extLst>
              <a:ext uri="{FF2B5EF4-FFF2-40B4-BE49-F238E27FC236}">
                <a16:creationId xmlns:a16="http://schemas.microsoft.com/office/drawing/2014/main" id="{E481B118-8368-4934-A4FA-061ECB5C4540}"/>
              </a:ext>
            </a:extLst>
          </p:cNvPr>
          <p:cNvSpPr>
            <a:spLocks noGrp="1"/>
          </p:cNvSpPr>
          <p:nvPr>
            <p:ph type="sldNum" sz="quarter" idx="12"/>
          </p:nvPr>
        </p:nvSpPr>
        <p:spPr/>
        <p:txBody>
          <a:bodyPr/>
          <a:lstStyle/>
          <a:p>
            <a:fld id="{2E8C51FE-49D9-314D-9957-ABBF7DDE8782}" type="slidenum">
              <a:rPr lang="en-US" smtClean="0"/>
              <a:pPr/>
              <a:t>21</a:t>
            </a:fld>
            <a:endParaRPr lang="en-US"/>
          </a:p>
        </p:txBody>
      </p:sp>
    </p:spTree>
    <p:extLst>
      <p:ext uri="{BB962C8B-B14F-4D97-AF65-F5344CB8AC3E}">
        <p14:creationId xmlns:p14="http://schemas.microsoft.com/office/powerpoint/2010/main" val="152226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a:t>Questions?</a:t>
            </a:r>
          </a:p>
        </p:txBody>
      </p:sp>
      <p:sp>
        <p:nvSpPr>
          <p:cNvPr id="2" name="Slide Number Placeholder 1"/>
          <p:cNvSpPr>
            <a:spLocks noGrp="1"/>
          </p:cNvSpPr>
          <p:nvPr>
            <p:ph type="sldNum" sz="quarter" idx="4294967295"/>
          </p:nvPr>
        </p:nvSpPr>
        <p:spPr>
          <a:xfrm>
            <a:off x="0" y="6540500"/>
            <a:ext cx="225425" cy="230188"/>
          </a:xfrm>
        </p:spPr>
        <p:txBody>
          <a:bodyPr/>
          <a:lstStyle/>
          <a:p>
            <a:fld id="{86CB4B4D-7CA3-9044-876B-883B54F8677D}" type="slidenum">
              <a:rPr lang="en-US" smtClean="0"/>
              <a:t>22</a:t>
            </a:fld>
            <a:endParaRPr lang="en-US"/>
          </a:p>
        </p:txBody>
      </p:sp>
    </p:spTree>
    <p:extLst>
      <p:ext uri="{BB962C8B-B14F-4D97-AF65-F5344CB8AC3E}">
        <p14:creationId xmlns:p14="http://schemas.microsoft.com/office/powerpoint/2010/main" val="323966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a:t>#</a:t>
            </a:r>
            <a:r>
              <a:rPr lang="en-US" b="1" err="1"/>
              <a:t>HelioRocks</a:t>
            </a:r>
            <a:r>
              <a:rPr lang="en-US" b="1"/>
              <a:t>!</a:t>
            </a:r>
          </a:p>
        </p:txBody>
      </p:sp>
      <p:sp>
        <p:nvSpPr>
          <p:cNvPr id="2" name="Slide Number Placeholder 1"/>
          <p:cNvSpPr>
            <a:spLocks noGrp="1"/>
          </p:cNvSpPr>
          <p:nvPr>
            <p:ph type="sldNum" sz="quarter" idx="4294967295"/>
          </p:nvPr>
        </p:nvSpPr>
        <p:spPr>
          <a:xfrm>
            <a:off x="0" y="6540500"/>
            <a:ext cx="225425" cy="230188"/>
          </a:xfrm>
        </p:spPr>
        <p:txBody>
          <a:bodyPr/>
          <a:lstStyle/>
          <a:p>
            <a:fld id="{86CB4B4D-7CA3-9044-876B-883B54F8677D}" type="slidenum">
              <a:rPr lang="en-US" smtClean="0"/>
              <a:t>23</a:t>
            </a:fld>
            <a:endParaRPr lang="en-US"/>
          </a:p>
        </p:txBody>
      </p:sp>
    </p:spTree>
    <p:extLst>
      <p:ext uri="{BB962C8B-B14F-4D97-AF65-F5344CB8AC3E}">
        <p14:creationId xmlns:p14="http://schemas.microsoft.com/office/powerpoint/2010/main" val="227686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a:t>Backup Slides</a:t>
            </a:r>
          </a:p>
        </p:txBody>
      </p:sp>
      <p:sp>
        <p:nvSpPr>
          <p:cNvPr id="2" name="Slide Number Placeholder 1"/>
          <p:cNvSpPr>
            <a:spLocks noGrp="1"/>
          </p:cNvSpPr>
          <p:nvPr>
            <p:ph type="sldNum" sz="quarter" idx="4294967295"/>
          </p:nvPr>
        </p:nvSpPr>
        <p:spPr>
          <a:xfrm>
            <a:off x="0" y="6540500"/>
            <a:ext cx="225425" cy="230188"/>
          </a:xfrm>
        </p:spPr>
        <p:txBody>
          <a:bodyPr/>
          <a:lstStyle/>
          <a:p>
            <a:fld id="{86CB4B4D-7CA3-9044-876B-883B54F8677D}" type="slidenum">
              <a:rPr lang="en-US" smtClean="0"/>
              <a:t>24</a:t>
            </a:fld>
            <a:endParaRPr lang="en-US"/>
          </a:p>
        </p:txBody>
      </p:sp>
    </p:spTree>
    <p:extLst>
      <p:ext uri="{BB962C8B-B14F-4D97-AF65-F5344CB8AC3E}">
        <p14:creationId xmlns:p14="http://schemas.microsoft.com/office/powerpoint/2010/main" val="223243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DEE76-3303-411F-806F-07D187A94579}"/>
              </a:ext>
            </a:extLst>
          </p:cNvPr>
          <p:cNvSpPr>
            <a:spLocks noGrp="1"/>
          </p:cNvSpPr>
          <p:nvPr>
            <p:ph type="title"/>
          </p:nvPr>
        </p:nvSpPr>
        <p:spPr>
          <a:xfrm>
            <a:off x="1975300" y="269584"/>
            <a:ext cx="9954646" cy="1200329"/>
          </a:xfrm>
        </p:spPr>
        <p:txBody>
          <a:bodyPr/>
          <a:lstStyle/>
          <a:p>
            <a:r>
              <a:rPr lang="en-US">
                <a:latin typeface="Arial"/>
                <a:cs typeface="Arial"/>
              </a:rPr>
              <a:t>What We Asked The Crowd For</a:t>
            </a:r>
          </a:p>
          <a:p>
            <a:endParaRPr lang="en-US"/>
          </a:p>
        </p:txBody>
      </p:sp>
      <p:sp>
        <p:nvSpPr>
          <p:cNvPr id="4" name="Slide Number Placeholder 3">
            <a:extLst>
              <a:ext uri="{FF2B5EF4-FFF2-40B4-BE49-F238E27FC236}">
                <a16:creationId xmlns:a16="http://schemas.microsoft.com/office/drawing/2014/main" id="{B279245D-B053-4665-AE5E-9B63959C37A3}"/>
              </a:ext>
            </a:extLst>
          </p:cNvPr>
          <p:cNvSpPr>
            <a:spLocks noGrp="1"/>
          </p:cNvSpPr>
          <p:nvPr>
            <p:ph type="sldNum" sz="quarter" idx="12"/>
          </p:nvPr>
        </p:nvSpPr>
        <p:spPr/>
        <p:txBody>
          <a:bodyPr/>
          <a:lstStyle/>
          <a:p>
            <a:fld id="{2E8C51FE-49D9-314D-9957-ABBF7DDE8782}" type="slidenum">
              <a:rPr lang="en-US" smtClean="0"/>
              <a:pPr/>
              <a:t>25</a:t>
            </a:fld>
            <a:endParaRPr lang="en-US"/>
          </a:p>
        </p:txBody>
      </p:sp>
      <p:sp>
        <p:nvSpPr>
          <p:cNvPr id="7" name="Content Placeholder 6">
            <a:extLst>
              <a:ext uri="{FF2B5EF4-FFF2-40B4-BE49-F238E27FC236}">
                <a16:creationId xmlns:a16="http://schemas.microsoft.com/office/drawing/2014/main" id="{DDD0668A-24C5-4D5E-9E43-7694C453448E}"/>
              </a:ext>
            </a:extLst>
          </p:cNvPr>
          <p:cNvSpPr>
            <a:spLocks noGrp="1"/>
          </p:cNvSpPr>
          <p:nvPr>
            <p:ph idx="1"/>
          </p:nvPr>
        </p:nvSpPr>
        <p:spPr>
          <a:xfrm>
            <a:off x="200399" y="867273"/>
            <a:ext cx="11677009" cy="6745436"/>
          </a:xfrm>
        </p:spPr>
        <p:txBody>
          <a:bodyPr vert="horz" wrap="square" lIns="91440" tIns="45720" rIns="91440" bIns="45720" rtlCol="0" anchor="t">
            <a:spAutoFit/>
          </a:bodyPr>
          <a:lstStyle/>
          <a:p>
            <a:r>
              <a:rPr lang="en-US">
                <a:latin typeface="Arial"/>
                <a:cs typeface="Arial"/>
              </a:rPr>
              <a:t>Develop an Artificial Intelligence (AI)/Machine Learning (ML) tool that will help astronomers detect very faint comets that approach the sun, referred to as “</a:t>
            </a:r>
            <a:r>
              <a:rPr lang="en-US" err="1">
                <a:latin typeface="Arial"/>
                <a:cs typeface="Arial"/>
              </a:rPr>
              <a:t>sungrazing</a:t>
            </a:r>
            <a:r>
              <a:rPr lang="en-US">
                <a:latin typeface="Arial"/>
                <a:cs typeface="Arial"/>
              </a:rPr>
              <a:t> comets.” </a:t>
            </a:r>
            <a:endParaRPr lang="en-US"/>
          </a:p>
          <a:p>
            <a:r>
              <a:rPr lang="en-US">
                <a:latin typeface="Arial"/>
                <a:cs typeface="Arial"/>
              </a:rPr>
              <a:t>●Python</a:t>
            </a:r>
          </a:p>
          <a:p>
            <a:r>
              <a:rPr lang="en-US">
                <a:latin typeface="Arial"/>
                <a:cs typeface="Arial"/>
              </a:rPr>
              <a:t>●Run on a p3.8xlarge Linux AWS EC2 instance</a:t>
            </a:r>
          </a:p>
          <a:p>
            <a:r>
              <a:rPr lang="en-US">
                <a:latin typeface="Arial"/>
                <a:cs typeface="Arial"/>
              </a:rPr>
              <a:t>●Output in CSV</a:t>
            </a:r>
          </a:p>
          <a:p>
            <a:r>
              <a:rPr lang="en-US">
                <a:latin typeface="Arial"/>
                <a:cs typeface="Arial"/>
              </a:rPr>
              <a:t>●Output includes [{x},{y}] and are real values in the [0,...,1024] range, representing the coordinates of the center of a detected comet on the given image </a:t>
            </a:r>
            <a:endParaRPr lang="en-US"/>
          </a:p>
          <a:p>
            <a:r>
              <a:rPr lang="en-US">
                <a:latin typeface="Arial"/>
                <a:cs typeface="Arial"/>
              </a:rPr>
              <a:t>●Output file must not contain more than 5000 lines</a:t>
            </a:r>
          </a:p>
          <a:p>
            <a:r>
              <a:rPr lang="en-US">
                <a:latin typeface="Arial"/>
                <a:cs typeface="Arial"/>
              </a:rPr>
              <a:t>●The same image-id must not appear more than once in the same line.</a:t>
            </a:r>
          </a:p>
          <a:p>
            <a:r>
              <a:rPr lang="en-US">
                <a:latin typeface="Arial"/>
                <a:cs typeface="Arial"/>
              </a:rPr>
              <a:t>●5 images in a sequence must have a comet to count as a “positive” detection</a:t>
            </a:r>
          </a:p>
          <a:p>
            <a:r>
              <a:rPr lang="en-US">
                <a:latin typeface="Arial"/>
                <a:cs typeface="Arial"/>
              </a:rPr>
              <a:t>●Noise reduction and image preprocessing parts of the system are sufficiently isolated (i.e. into their own class, module, set of functions, etc.) and well documented</a:t>
            </a:r>
          </a:p>
          <a:p>
            <a:r>
              <a:rPr lang="en-US"/>
              <a:t>No requirements were changed as a result of forum questions. The following are clarifications we provided based on questions:</a:t>
            </a:r>
          </a:p>
          <a:p>
            <a:r>
              <a:rPr lang="en-US"/>
              <a:t>●Clarification on behavior of stars/planets in data</a:t>
            </a:r>
          </a:p>
          <a:p>
            <a:r>
              <a:rPr lang="en-US"/>
              <a:t>●Clarification about conditions in which the spacecraft was “rolled”</a:t>
            </a:r>
          </a:p>
          <a:p>
            <a:endParaRPr lang="en-US"/>
          </a:p>
          <a:p>
            <a:endParaRPr lang="en-US"/>
          </a:p>
        </p:txBody>
      </p:sp>
    </p:spTree>
    <p:extLst>
      <p:ext uri="{BB962C8B-B14F-4D97-AF65-F5344CB8AC3E}">
        <p14:creationId xmlns:p14="http://schemas.microsoft.com/office/powerpoint/2010/main" val="386835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p:cNvSpPr>
            <a:spLocks noGrp="1"/>
          </p:cNvSpPr>
          <p:nvPr>
            <p:ph type="title"/>
          </p:nvPr>
        </p:nvSpPr>
        <p:spPr>
          <a:xfrm>
            <a:off x="2524366" y="231938"/>
            <a:ext cx="8792818" cy="1200329"/>
          </a:xfrm>
        </p:spPr>
        <p:txBody>
          <a:bodyPr/>
          <a:lstStyle/>
          <a:p>
            <a:r>
              <a:rPr lang="en-US" b="1"/>
              <a:t>Artificial Intelligence and Machine Learning </a:t>
            </a:r>
          </a:p>
        </p:txBody>
      </p:sp>
      <p:sp>
        <p:nvSpPr>
          <p:cNvPr id="2" name="Slide Number Placeholder 1"/>
          <p:cNvSpPr>
            <a:spLocks noGrp="1"/>
          </p:cNvSpPr>
          <p:nvPr>
            <p:ph type="sldNum" sz="quarter" idx="12"/>
          </p:nvPr>
        </p:nvSpPr>
        <p:spPr/>
        <p:txBody>
          <a:bodyPr/>
          <a:lstStyle/>
          <a:p>
            <a:fld id="{2E8C51FE-49D9-314D-9957-ABBF7DDE8782}" type="slidenum">
              <a:rPr lang="en-US" smtClean="0">
                <a:solidFill>
                  <a:schemeClr val="bg1"/>
                </a:solidFill>
              </a:rPr>
              <a:t>26</a:t>
            </a:fld>
            <a:endParaRPr lang="en-US">
              <a:solidFill>
                <a:schemeClr val="bg1"/>
              </a:solidFill>
            </a:endParaRPr>
          </a:p>
        </p:txBody>
      </p:sp>
      <p:sp>
        <p:nvSpPr>
          <p:cNvPr id="7" name="Content Placeholder 2">
            <a:extLst>
              <a:ext uri="{FF2B5EF4-FFF2-40B4-BE49-F238E27FC236}">
                <a16:creationId xmlns:a16="http://schemas.microsoft.com/office/drawing/2014/main" id="{C0F75F71-8405-49FD-A307-DBE69C1067DF}"/>
              </a:ext>
            </a:extLst>
          </p:cNvPr>
          <p:cNvSpPr>
            <a:spLocks noGrp="1"/>
          </p:cNvSpPr>
          <p:nvPr>
            <p:ph idx="1"/>
          </p:nvPr>
        </p:nvSpPr>
        <p:spPr>
          <a:xfrm>
            <a:off x="1244332" y="1854857"/>
            <a:ext cx="7323568" cy="1179810"/>
          </a:xfrm>
        </p:spPr>
        <p:txBody>
          <a:bodyPr/>
          <a:lstStyle/>
          <a:p>
            <a:pPr marL="285750" indent="-285750">
              <a:buFont typeface="Arial" panose="020B0604020202020204" pitchFamily="34" charset="0"/>
              <a:buChar char="•"/>
            </a:pPr>
            <a:r>
              <a:rPr lang="en-US"/>
              <a:t>Supervised learning A (INPUT)</a:t>
            </a:r>
            <a:r>
              <a:rPr lang="en-US">
                <a:sym typeface="Wingdings" pitchFamily="2" charset="2"/>
              </a:rPr>
              <a:t>B (OUTPUT) e. g. translation, visual inspection</a:t>
            </a:r>
          </a:p>
          <a:p>
            <a:pPr marL="285750" indent="-285750">
              <a:buFont typeface="Arial" panose="020B0604020202020204" pitchFamily="34" charset="0"/>
              <a:buChar char="•"/>
            </a:pPr>
            <a:r>
              <a:rPr lang="en-US">
                <a:sym typeface="Wingdings" pitchFamily="2" charset="2"/>
              </a:rPr>
              <a:t>Most growing area</a:t>
            </a:r>
          </a:p>
          <a:p>
            <a:endParaRPr lang="en-US"/>
          </a:p>
        </p:txBody>
      </p:sp>
      <p:sp>
        <p:nvSpPr>
          <p:cNvPr id="8" name="TextBox 7">
            <a:extLst>
              <a:ext uri="{FF2B5EF4-FFF2-40B4-BE49-F238E27FC236}">
                <a16:creationId xmlns:a16="http://schemas.microsoft.com/office/drawing/2014/main" id="{8627AA05-AC57-47EF-9C4B-38CDDD4F5278}"/>
              </a:ext>
            </a:extLst>
          </p:cNvPr>
          <p:cNvSpPr txBox="1"/>
          <p:nvPr/>
        </p:nvSpPr>
        <p:spPr>
          <a:xfrm rot="16200000">
            <a:off x="265924" y="4182628"/>
            <a:ext cx="2199708" cy="523220"/>
          </a:xfrm>
          <a:prstGeom prst="rect">
            <a:avLst/>
          </a:prstGeom>
          <a:noFill/>
        </p:spPr>
        <p:txBody>
          <a:bodyPr wrap="square" rtlCol="0">
            <a:spAutoFit/>
          </a:bodyPr>
          <a:lstStyle/>
          <a:p>
            <a:r>
              <a:rPr lang="en-US" sz="2800">
                <a:solidFill>
                  <a:schemeClr val="bg1"/>
                </a:solidFill>
              </a:rPr>
              <a:t>Performance</a:t>
            </a:r>
          </a:p>
        </p:txBody>
      </p:sp>
      <p:sp>
        <p:nvSpPr>
          <p:cNvPr id="11" name="TextBox 10">
            <a:extLst>
              <a:ext uri="{FF2B5EF4-FFF2-40B4-BE49-F238E27FC236}">
                <a16:creationId xmlns:a16="http://schemas.microsoft.com/office/drawing/2014/main" id="{91E2EC6F-7FF9-41AD-A3F0-AB3BE23915E6}"/>
              </a:ext>
            </a:extLst>
          </p:cNvPr>
          <p:cNvSpPr txBox="1"/>
          <p:nvPr/>
        </p:nvSpPr>
        <p:spPr>
          <a:xfrm>
            <a:off x="3156155" y="6100394"/>
            <a:ext cx="2673224" cy="523220"/>
          </a:xfrm>
          <a:prstGeom prst="rect">
            <a:avLst/>
          </a:prstGeom>
          <a:noFill/>
        </p:spPr>
        <p:txBody>
          <a:bodyPr wrap="square" rtlCol="0">
            <a:spAutoFit/>
          </a:bodyPr>
          <a:lstStyle/>
          <a:p>
            <a:r>
              <a:rPr lang="en-US" sz="2800">
                <a:solidFill>
                  <a:schemeClr val="bg1"/>
                </a:solidFill>
              </a:rPr>
              <a:t>Amount of Data</a:t>
            </a:r>
          </a:p>
        </p:txBody>
      </p:sp>
      <p:cxnSp>
        <p:nvCxnSpPr>
          <p:cNvPr id="12" name="Straight Connector 11">
            <a:extLst>
              <a:ext uri="{FF2B5EF4-FFF2-40B4-BE49-F238E27FC236}">
                <a16:creationId xmlns:a16="http://schemas.microsoft.com/office/drawing/2014/main" id="{EBF0E6E0-0B3E-45E8-A719-F91D8A25801C}"/>
              </a:ext>
            </a:extLst>
          </p:cNvPr>
          <p:cNvCxnSpPr>
            <a:cxnSpLocks/>
          </p:cNvCxnSpPr>
          <p:nvPr/>
        </p:nvCxnSpPr>
        <p:spPr>
          <a:xfrm>
            <a:off x="7828683" y="2605548"/>
            <a:ext cx="0" cy="2654414"/>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76D41C0-8E5A-4A47-9E97-DD67A0E88B33}"/>
              </a:ext>
            </a:extLst>
          </p:cNvPr>
          <p:cNvSpPr txBox="1"/>
          <p:nvPr/>
        </p:nvSpPr>
        <p:spPr>
          <a:xfrm>
            <a:off x="8135137" y="5075296"/>
            <a:ext cx="1423980" cy="369332"/>
          </a:xfrm>
          <a:prstGeom prst="rect">
            <a:avLst/>
          </a:prstGeom>
          <a:noFill/>
        </p:spPr>
        <p:txBody>
          <a:bodyPr wrap="none" rtlCol="0">
            <a:spAutoFit/>
          </a:bodyPr>
          <a:lstStyle/>
          <a:p>
            <a:r>
              <a:rPr lang="en-US">
                <a:solidFill>
                  <a:schemeClr val="bg1"/>
                </a:solidFill>
              </a:rPr>
              <a:t>Traditional AI</a:t>
            </a:r>
          </a:p>
        </p:txBody>
      </p:sp>
      <p:sp>
        <p:nvSpPr>
          <p:cNvPr id="14" name="TextBox 13">
            <a:extLst>
              <a:ext uri="{FF2B5EF4-FFF2-40B4-BE49-F238E27FC236}">
                <a16:creationId xmlns:a16="http://schemas.microsoft.com/office/drawing/2014/main" id="{F3D89F87-18AC-4D85-9C01-179346F32633}"/>
              </a:ext>
            </a:extLst>
          </p:cNvPr>
          <p:cNvSpPr txBox="1"/>
          <p:nvPr/>
        </p:nvSpPr>
        <p:spPr>
          <a:xfrm>
            <a:off x="8167270" y="3277173"/>
            <a:ext cx="2049407" cy="369332"/>
          </a:xfrm>
          <a:prstGeom prst="rect">
            <a:avLst/>
          </a:prstGeom>
          <a:noFill/>
        </p:spPr>
        <p:txBody>
          <a:bodyPr wrap="none" rtlCol="0">
            <a:spAutoFit/>
          </a:bodyPr>
          <a:lstStyle/>
          <a:p>
            <a:r>
              <a:rPr lang="en-US">
                <a:solidFill>
                  <a:schemeClr val="bg1"/>
                </a:solidFill>
              </a:rPr>
              <a:t>Medium Neural Net</a:t>
            </a:r>
          </a:p>
        </p:txBody>
      </p:sp>
      <p:sp>
        <p:nvSpPr>
          <p:cNvPr id="15" name="TextBox 14">
            <a:extLst>
              <a:ext uri="{FF2B5EF4-FFF2-40B4-BE49-F238E27FC236}">
                <a16:creationId xmlns:a16="http://schemas.microsoft.com/office/drawing/2014/main" id="{931E294E-B496-44E0-9BCE-D20E08EF1792}"/>
              </a:ext>
            </a:extLst>
          </p:cNvPr>
          <p:cNvSpPr txBox="1"/>
          <p:nvPr/>
        </p:nvSpPr>
        <p:spPr>
          <a:xfrm>
            <a:off x="8167269" y="3961182"/>
            <a:ext cx="1762470" cy="369332"/>
          </a:xfrm>
          <a:prstGeom prst="rect">
            <a:avLst/>
          </a:prstGeom>
          <a:noFill/>
        </p:spPr>
        <p:txBody>
          <a:bodyPr wrap="none" rtlCol="0">
            <a:spAutoFit/>
          </a:bodyPr>
          <a:lstStyle/>
          <a:p>
            <a:r>
              <a:rPr lang="en-US">
                <a:solidFill>
                  <a:schemeClr val="bg1"/>
                </a:solidFill>
              </a:rPr>
              <a:t>Small Neural Net</a:t>
            </a:r>
          </a:p>
        </p:txBody>
      </p:sp>
      <p:sp>
        <p:nvSpPr>
          <p:cNvPr id="16" name="TextBox 15">
            <a:extLst>
              <a:ext uri="{FF2B5EF4-FFF2-40B4-BE49-F238E27FC236}">
                <a16:creationId xmlns:a16="http://schemas.microsoft.com/office/drawing/2014/main" id="{F29468AD-8BB1-4C3B-A03F-BC44347773CE}"/>
              </a:ext>
            </a:extLst>
          </p:cNvPr>
          <p:cNvSpPr txBox="1"/>
          <p:nvPr/>
        </p:nvSpPr>
        <p:spPr>
          <a:xfrm>
            <a:off x="8167270" y="2509634"/>
            <a:ext cx="1816716" cy="369332"/>
          </a:xfrm>
          <a:prstGeom prst="rect">
            <a:avLst/>
          </a:prstGeom>
          <a:noFill/>
        </p:spPr>
        <p:txBody>
          <a:bodyPr wrap="none" rtlCol="0">
            <a:spAutoFit/>
          </a:bodyPr>
          <a:lstStyle/>
          <a:p>
            <a:r>
              <a:rPr lang="en-US">
                <a:solidFill>
                  <a:schemeClr val="bg1"/>
                </a:solidFill>
              </a:rPr>
              <a:t>Large Neural Net </a:t>
            </a:r>
          </a:p>
        </p:txBody>
      </p:sp>
      <p:sp>
        <p:nvSpPr>
          <p:cNvPr id="17" name="TextBox 16">
            <a:extLst>
              <a:ext uri="{FF2B5EF4-FFF2-40B4-BE49-F238E27FC236}">
                <a16:creationId xmlns:a16="http://schemas.microsoft.com/office/drawing/2014/main" id="{0311A580-5822-4983-A837-C2FB2357FFBD}"/>
              </a:ext>
            </a:extLst>
          </p:cNvPr>
          <p:cNvSpPr txBox="1"/>
          <p:nvPr/>
        </p:nvSpPr>
        <p:spPr>
          <a:xfrm>
            <a:off x="8135137" y="6107579"/>
            <a:ext cx="1533821" cy="461665"/>
          </a:xfrm>
          <a:prstGeom prst="rect">
            <a:avLst/>
          </a:prstGeom>
          <a:noFill/>
        </p:spPr>
        <p:txBody>
          <a:bodyPr wrap="square" rtlCol="0">
            <a:spAutoFit/>
          </a:bodyPr>
          <a:lstStyle/>
          <a:p>
            <a:r>
              <a:rPr lang="en-US" sz="2400">
                <a:solidFill>
                  <a:schemeClr val="bg1"/>
                </a:solidFill>
              </a:rPr>
              <a:t>Big Data</a:t>
            </a:r>
          </a:p>
        </p:txBody>
      </p:sp>
      <p:sp>
        <p:nvSpPr>
          <p:cNvPr id="19" name="Freeform 16">
            <a:extLst>
              <a:ext uri="{FF2B5EF4-FFF2-40B4-BE49-F238E27FC236}">
                <a16:creationId xmlns:a16="http://schemas.microsoft.com/office/drawing/2014/main" id="{20FE74E4-1B40-4373-9551-35EC0374C939}"/>
              </a:ext>
            </a:extLst>
          </p:cNvPr>
          <p:cNvSpPr/>
          <p:nvPr/>
        </p:nvSpPr>
        <p:spPr>
          <a:xfrm>
            <a:off x="1728215" y="2757948"/>
            <a:ext cx="6100486" cy="2846439"/>
          </a:xfrm>
          <a:custGeom>
            <a:avLst/>
            <a:gdLst>
              <a:gd name="connsiteX0" fmla="*/ 12094 w 5808210"/>
              <a:gd name="connsiteY0" fmla="*/ 2846439 h 2846439"/>
              <a:gd name="connsiteX1" fmla="*/ 911745 w 5808210"/>
              <a:gd name="connsiteY1" fmla="*/ 1710813 h 2846439"/>
              <a:gd name="connsiteX2" fmla="*/ 5808210 w 5808210"/>
              <a:gd name="connsiteY2" fmla="*/ 0 h 2846439"/>
              <a:gd name="connsiteX3" fmla="*/ 5808210 w 5808210"/>
              <a:gd name="connsiteY3" fmla="*/ 0 h 2846439"/>
            </a:gdLst>
            <a:ahLst/>
            <a:cxnLst>
              <a:cxn ang="0">
                <a:pos x="connsiteX0" y="connsiteY0"/>
              </a:cxn>
              <a:cxn ang="0">
                <a:pos x="connsiteX1" y="connsiteY1"/>
              </a:cxn>
              <a:cxn ang="0">
                <a:pos x="connsiteX2" y="connsiteY2"/>
              </a:cxn>
              <a:cxn ang="0">
                <a:pos x="connsiteX3" y="connsiteY3"/>
              </a:cxn>
            </a:cxnLst>
            <a:rect l="l" t="t" r="r" b="b"/>
            <a:pathLst>
              <a:path w="5808210" h="2846439">
                <a:moveTo>
                  <a:pt x="12094" y="2846439"/>
                </a:moveTo>
                <a:cubicBezTo>
                  <a:pt x="-21090" y="2515829"/>
                  <a:pt x="-54274" y="2185219"/>
                  <a:pt x="911745" y="1710813"/>
                </a:cubicBezTo>
                <a:cubicBezTo>
                  <a:pt x="1877764" y="1236406"/>
                  <a:pt x="5808210" y="0"/>
                  <a:pt x="5808210" y="0"/>
                </a:cubicBezTo>
                <a:lnTo>
                  <a:pt x="5808210" y="0"/>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7">
            <a:extLst>
              <a:ext uri="{FF2B5EF4-FFF2-40B4-BE49-F238E27FC236}">
                <a16:creationId xmlns:a16="http://schemas.microsoft.com/office/drawing/2014/main" id="{67F3763F-9FC5-4A77-AE19-26A131D87DE3}"/>
              </a:ext>
            </a:extLst>
          </p:cNvPr>
          <p:cNvSpPr/>
          <p:nvPr/>
        </p:nvSpPr>
        <p:spPr>
          <a:xfrm>
            <a:off x="1728215" y="3539612"/>
            <a:ext cx="6100489" cy="2199707"/>
          </a:xfrm>
          <a:custGeom>
            <a:avLst/>
            <a:gdLst>
              <a:gd name="connsiteX0" fmla="*/ 12094 w 5808210"/>
              <a:gd name="connsiteY0" fmla="*/ 2846439 h 2846439"/>
              <a:gd name="connsiteX1" fmla="*/ 911745 w 5808210"/>
              <a:gd name="connsiteY1" fmla="*/ 1710813 h 2846439"/>
              <a:gd name="connsiteX2" fmla="*/ 5808210 w 5808210"/>
              <a:gd name="connsiteY2" fmla="*/ 0 h 2846439"/>
              <a:gd name="connsiteX3" fmla="*/ 5808210 w 5808210"/>
              <a:gd name="connsiteY3" fmla="*/ 0 h 2846439"/>
            </a:gdLst>
            <a:ahLst/>
            <a:cxnLst>
              <a:cxn ang="0">
                <a:pos x="connsiteX0" y="connsiteY0"/>
              </a:cxn>
              <a:cxn ang="0">
                <a:pos x="connsiteX1" y="connsiteY1"/>
              </a:cxn>
              <a:cxn ang="0">
                <a:pos x="connsiteX2" y="connsiteY2"/>
              </a:cxn>
              <a:cxn ang="0">
                <a:pos x="connsiteX3" y="connsiteY3"/>
              </a:cxn>
            </a:cxnLst>
            <a:rect l="l" t="t" r="r" b="b"/>
            <a:pathLst>
              <a:path w="5808210" h="2846439">
                <a:moveTo>
                  <a:pt x="12094" y="2846439"/>
                </a:moveTo>
                <a:cubicBezTo>
                  <a:pt x="-21090" y="2515829"/>
                  <a:pt x="-54274" y="2185219"/>
                  <a:pt x="911745" y="1710813"/>
                </a:cubicBezTo>
                <a:cubicBezTo>
                  <a:pt x="1877764" y="1236406"/>
                  <a:pt x="5808210" y="0"/>
                  <a:pt x="5808210" y="0"/>
                </a:cubicBezTo>
                <a:lnTo>
                  <a:pt x="5808210" y="0"/>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8">
            <a:extLst>
              <a:ext uri="{FF2B5EF4-FFF2-40B4-BE49-F238E27FC236}">
                <a16:creationId xmlns:a16="http://schemas.microsoft.com/office/drawing/2014/main" id="{A353E7D5-991D-472B-8931-0E991F75C093}"/>
              </a:ext>
            </a:extLst>
          </p:cNvPr>
          <p:cNvSpPr/>
          <p:nvPr/>
        </p:nvSpPr>
        <p:spPr>
          <a:xfrm>
            <a:off x="1728216" y="4159047"/>
            <a:ext cx="6100486" cy="1732672"/>
          </a:xfrm>
          <a:custGeom>
            <a:avLst/>
            <a:gdLst>
              <a:gd name="connsiteX0" fmla="*/ 12094 w 5808210"/>
              <a:gd name="connsiteY0" fmla="*/ 2846439 h 2846439"/>
              <a:gd name="connsiteX1" fmla="*/ 911745 w 5808210"/>
              <a:gd name="connsiteY1" fmla="*/ 1710813 h 2846439"/>
              <a:gd name="connsiteX2" fmla="*/ 5808210 w 5808210"/>
              <a:gd name="connsiteY2" fmla="*/ 0 h 2846439"/>
              <a:gd name="connsiteX3" fmla="*/ 5808210 w 5808210"/>
              <a:gd name="connsiteY3" fmla="*/ 0 h 2846439"/>
            </a:gdLst>
            <a:ahLst/>
            <a:cxnLst>
              <a:cxn ang="0">
                <a:pos x="connsiteX0" y="connsiteY0"/>
              </a:cxn>
              <a:cxn ang="0">
                <a:pos x="connsiteX1" y="connsiteY1"/>
              </a:cxn>
              <a:cxn ang="0">
                <a:pos x="connsiteX2" y="connsiteY2"/>
              </a:cxn>
              <a:cxn ang="0">
                <a:pos x="connsiteX3" y="connsiteY3"/>
              </a:cxn>
            </a:cxnLst>
            <a:rect l="l" t="t" r="r" b="b"/>
            <a:pathLst>
              <a:path w="5808210" h="2846439">
                <a:moveTo>
                  <a:pt x="12094" y="2846439"/>
                </a:moveTo>
                <a:cubicBezTo>
                  <a:pt x="-21090" y="2515829"/>
                  <a:pt x="-54274" y="2185219"/>
                  <a:pt x="911745" y="1710813"/>
                </a:cubicBezTo>
                <a:cubicBezTo>
                  <a:pt x="1877764" y="1236406"/>
                  <a:pt x="5808210" y="0"/>
                  <a:pt x="5808210" y="0"/>
                </a:cubicBezTo>
                <a:lnTo>
                  <a:pt x="5808210" y="0"/>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Donut 29">
            <a:extLst>
              <a:ext uri="{FF2B5EF4-FFF2-40B4-BE49-F238E27FC236}">
                <a16:creationId xmlns:a16="http://schemas.microsoft.com/office/drawing/2014/main" id="{FCC74C6A-C2E6-43C8-B3B1-71A85DB201B9}"/>
              </a:ext>
            </a:extLst>
          </p:cNvPr>
          <p:cNvSpPr/>
          <p:nvPr/>
        </p:nvSpPr>
        <p:spPr>
          <a:xfrm>
            <a:off x="7645803" y="2326754"/>
            <a:ext cx="365760" cy="365760"/>
          </a:xfrm>
          <a:prstGeom prst="donu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3" name="Straight Connector 22">
            <a:extLst>
              <a:ext uri="{FF2B5EF4-FFF2-40B4-BE49-F238E27FC236}">
                <a16:creationId xmlns:a16="http://schemas.microsoft.com/office/drawing/2014/main" id="{4548C7C7-A3FB-42B4-A07B-E611FCD276C5}"/>
              </a:ext>
            </a:extLst>
          </p:cNvPr>
          <p:cNvCxnSpPr/>
          <p:nvPr/>
        </p:nvCxnSpPr>
        <p:spPr>
          <a:xfrm>
            <a:off x="1728215" y="6002594"/>
            <a:ext cx="897685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29C584-FE4D-4D26-9856-5FBF337A35DF}"/>
              </a:ext>
            </a:extLst>
          </p:cNvPr>
          <p:cNvCxnSpPr/>
          <p:nvPr/>
        </p:nvCxnSpPr>
        <p:spPr>
          <a:xfrm>
            <a:off x="1728215" y="3429000"/>
            <a:ext cx="0" cy="257359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Freeform 15">
            <a:extLst>
              <a:ext uri="{FF2B5EF4-FFF2-40B4-BE49-F238E27FC236}">
                <a16:creationId xmlns:a16="http://schemas.microsoft.com/office/drawing/2014/main" id="{D861678D-09C8-4024-97E1-0C9B4515BD95}"/>
              </a:ext>
            </a:extLst>
          </p:cNvPr>
          <p:cNvSpPr/>
          <p:nvPr/>
        </p:nvSpPr>
        <p:spPr>
          <a:xfrm>
            <a:off x="1735325" y="5259962"/>
            <a:ext cx="6093357" cy="568261"/>
          </a:xfrm>
          <a:custGeom>
            <a:avLst/>
            <a:gdLst>
              <a:gd name="connsiteX0" fmla="*/ 21394 w 6923639"/>
              <a:gd name="connsiteY0" fmla="*/ 945607 h 945607"/>
              <a:gd name="connsiteX1" fmla="*/ 1068530 w 6923639"/>
              <a:gd name="connsiteY1" fmla="*/ 149195 h 945607"/>
              <a:gd name="connsiteX2" fmla="*/ 6923639 w 6923639"/>
              <a:gd name="connsiteY2" fmla="*/ 1711 h 945607"/>
            </a:gdLst>
            <a:ahLst/>
            <a:cxnLst>
              <a:cxn ang="0">
                <a:pos x="connsiteX0" y="connsiteY0"/>
              </a:cxn>
              <a:cxn ang="0">
                <a:pos x="connsiteX1" y="connsiteY1"/>
              </a:cxn>
              <a:cxn ang="0">
                <a:pos x="connsiteX2" y="connsiteY2"/>
              </a:cxn>
            </a:cxnLst>
            <a:rect l="l" t="t" r="r" b="b"/>
            <a:pathLst>
              <a:path w="6923639" h="945607">
                <a:moveTo>
                  <a:pt x="21394" y="945607"/>
                </a:moveTo>
                <a:cubicBezTo>
                  <a:pt x="-30225" y="626059"/>
                  <a:pt x="-81844" y="306511"/>
                  <a:pt x="1068530" y="149195"/>
                </a:cubicBezTo>
                <a:cubicBezTo>
                  <a:pt x="2218904" y="-8121"/>
                  <a:pt x="4571271" y="-3205"/>
                  <a:pt x="6923639" y="1711"/>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601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ED57EE-FC28-4423-A1B3-E09D156413A2}"/>
              </a:ext>
            </a:extLst>
          </p:cNvPr>
          <p:cNvSpPr>
            <a:spLocks noGrp="1"/>
          </p:cNvSpPr>
          <p:nvPr>
            <p:ph type="sldNum" sz="quarter" idx="12"/>
          </p:nvPr>
        </p:nvSpPr>
        <p:spPr/>
        <p:txBody>
          <a:bodyPr/>
          <a:lstStyle/>
          <a:p>
            <a:fld id="{2E8C51FE-49D9-314D-9957-ABBF7DDE8782}" type="slidenum">
              <a:rPr lang="en-US" smtClean="0"/>
              <a:pPr/>
              <a:t>27</a:t>
            </a:fld>
            <a:endParaRPr lang="en-US"/>
          </a:p>
        </p:txBody>
      </p:sp>
      <p:pic>
        <p:nvPicPr>
          <p:cNvPr id="5" name="Picture 4">
            <a:extLst>
              <a:ext uri="{FF2B5EF4-FFF2-40B4-BE49-F238E27FC236}">
                <a16:creationId xmlns:a16="http://schemas.microsoft.com/office/drawing/2014/main" id="{F0D264C6-6F5B-4FB2-AF5E-3FBC8ACA581C}"/>
              </a:ext>
            </a:extLst>
          </p:cNvPr>
          <p:cNvPicPr>
            <a:picLocks noChangeAspect="1"/>
          </p:cNvPicPr>
          <p:nvPr/>
        </p:nvPicPr>
        <p:blipFill>
          <a:blip r:embed="rId2"/>
          <a:stretch>
            <a:fillRect/>
          </a:stretch>
        </p:blipFill>
        <p:spPr>
          <a:xfrm>
            <a:off x="2137557" y="642596"/>
            <a:ext cx="9818457" cy="5779743"/>
          </a:xfrm>
          <a:prstGeom prst="rect">
            <a:avLst/>
          </a:prstGeom>
        </p:spPr>
      </p:pic>
    </p:spTree>
    <p:extLst>
      <p:ext uri="{BB962C8B-B14F-4D97-AF65-F5344CB8AC3E}">
        <p14:creationId xmlns:p14="http://schemas.microsoft.com/office/powerpoint/2010/main" val="955247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p:cNvSpPr>
            <a:spLocks noGrp="1"/>
          </p:cNvSpPr>
          <p:nvPr>
            <p:ph type="title"/>
          </p:nvPr>
        </p:nvSpPr>
        <p:spPr>
          <a:xfrm>
            <a:off x="2524365" y="401217"/>
            <a:ext cx="9278859" cy="861771"/>
          </a:xfrm>
        </p:spPr>
        <p:txBody>
          <a:bodyPr/>
          <a:lstStyle/>
          <a:p>
            <a:r>
              <a:rPr lang="en-US" b="1"/>
              <a:t>Heliophysics Division Looking Ahead</a:t>
            </a:r>
          </a:p>
        </p:txBody>
      </p:sp>
      <p:sp>
        <p:nvSpPr>
          <p:cNvPr id="10" name="Content Placeholder 7"/>
          <p:cNvSpPr>
            <a:spLocks noGrp="1"/>
          </p:cNvSpPr>
          <p:nvPr>
            <p:ph idx="1"/>
          </p:nvPr>
        </p:nvSpPr>
        <p:spPr>
          <a:xfrm>
            <a:off x="2044643" y="1510198"/>
            <a:ext cx="9758582" cy="4437112"/>
          </a:xfrm>
        </p:spPr>
        <p:txBody>
          <a:bodyPr vert="horz" lIns="91440" tIns="45720" rIns="91440" bIns="45720" rtlCol="0" anchor="t">
            <a:spAutoFit/>
          </a:bodyPr>
          <a:lstStyle/>
          <a:p>
            <a:pPr marL="342900" lvl="0" indent="-342900">
              <a:spcBef>
                <a:spcPts val="300"/>
              </a:spcBef>
              <a:spcAft>
                <a:spcPts val="400"/>
              </a:spcAft>
              <a:buFont typeface="Arial" panose="020B0604020202020204" pitchFamily="34" charset="0"/>
              <a:buChar char="•"/>
            </a:pPr>
            <a:r>
              <a:rPr lang="en-US" sz="1600">
                <a:latin typeface="Arial"/>
                <a:cs typeface="Arial"/>
              </a:rPr>
              <a:t>Confirmation in 2021-22: HERMES, TRACERS, Solar Cruiser, GLIDE, EZIE</a:t>
            </a:r>
          </a:p>
          <a:p>
            <a:pPr marL="342900" lvl="0" indent="-342900">
              <a:spcBef>
                <a:spcPts val="300"/>
              </a:spcBef>
              <a:spcAft>
                <a:spcPts val="400"/>
              </a:spcAft>
              <a:buFont typeface="Arial" panose="020B0604020202020204" pitchFamily="34" charset="0"/>
              <a:buChar char="•"/>
            </a:pPr>
            <a:r>
              <a:rPr lang="en-US" sz="1600"/>
              <a:t>Down-select Medium Class Explorers (MIDEX-19) </a:t>
            </a:r>
          </a:p>
          <a:p>
            <a:pPr marL="342900" lvl="0" indent="-342900">
              <a:spcBef>
                <a:spcPts val="300"/>
              </a:spcBef>
              <a:spcAft>
                <a:spcPts val="400"/>
              </a:spcAft>
              <a:buFont typeface="Arial" panose="020B0604020202020204" pitchFamily="34" charset="0"/>
              <a:buChar char="•"/>
            </a:pPr>
            <a:r>
              <a:rPr lang="en-US" sz="1600"/>
              <a:t>Continue pre-formulation activities ahead of DYNAMIC mission</a:t>
            </a:r>
          </a:p>
          <a:p>
            <a:pPr marL="342900" lvl="0" indent="-342900">
              <a:spcBef>
                <a:spcPts val="300"/>
              </a:spcBef>
              <a:spcAft>
                <a:spcPts val="400"/>
              </a:spcAft>
              <a:buFont typeface="Arial" panose="020B0604020202020204" pitchFamily="34" charset="0"/>
              <a:buChar char="•"/>
            </a:pPr>
            <a:r>
              <a:rPr lang="en-US" sz="1600"/>
              <a:t>Maintain healthy Research and Analysis Program</a:t>
            </a:r>
          </a:p>
          <a:p>
            <a:pPr marL="800100" lvl="2" indent="-342900">
              <a:lnSpc>
                <a:spcPct val="100000"/>
              </a:lnSpc>
              <a:spcBef>
                <a:spcPts val="300"/>
              </a:spcBef>
              <a:spcAft>
                <a:spcPts val="400"/>
              </a:spcAft>
              <a:buFont typeface="Arial" panose="020B0604020202020204" pitchFamily="34" charset="0"/>
              <a:buChar char="•"/>
            </a:pPr>
            <a:r>
              <a:rPr lang="en-US" sz="1600"/>
              <a:t>Early Career Investigator Program cadence every 2 years</a:t>
            </a:r>
          </a:p>
          <a:p>
            <a:pPr marL="800100" lvl="2" indent="-342900">
              <a:lnSpc>
                <a:spcPct val="100000"/>
              </a:lnSpc>
              <a:spcBef>
                <a:spcPts val="300"/>
              </a:spcBef>
              <a:spcAft>
                <a:spcPts val="400"/>
              </a:spcAft>
              <a:buFont typeface="Arial" panose="020B0604020202020204" pitchFamily="34" charset="0"/>
              <a:buChar char="•"/>
            </a:pPr>
            <a:r>
              <a:rPr lang="en-US" sz="1600"/>
              <a:t>Support robust suborbital program, including CubeSats</a:t>
            </a:r>
          </a:p>
          <a:p>
            <a:pPr marL="800100" lvl="2" indent="-342900">
              <a:lnSpc>
                <a:spcPct val="100000"/>
              </a:lnSpc>
              <a:spcBef>
                <a:spcPts val="300"/>
              </a:spcBef>
              <a:spcAft>
                <a:spcPts val="400"/>
              </a:spcAft>
              <a:buFont typeface="Arial" panose="020B0604020202020204" pitchFamily="34" charset="0"/>
              <a:buChar char="•"/>
            </a:pPr>
            <a:r>
              <a:rPr lang="en-US" sz="1600"/>
              <a:t>Maintaining DRIVE initiative and prepare for selection of 2 DRIVE Science Centers in early 2022</a:t>
            </a:r>
          </a:p>
          <a:p>
            <a:pPr marL="800100" lvl="2" indent="-342900">
              <a:lnSpc>
                <a:spcPct val="100000"/>
              </a:lnSpc>
              <a:spcBef>
                <a:spcPts val="300"/>
              </a:spcBef>
              <a:spcAft>
                <a:spcPts val="400"/>
              </a:spcAft>
              <a:buFont typeface="Arial" panose="020B0604020202020204" pitchFamily="34" charset="0"/>
              <a:buChar char="•"/>
            </a:pPr>
            <a:r>
              <a:rPr lang="en-US" sz="1600"/>
              <a:t>Enhance the scientific return by innovatively connecting observations from one or more missions with satellite or ground observations from other Divisions, and/or other agencies within or outside the U.S. (HSO Connect, Daniel K. Inouye Solar Telescope, etc.) </a:t>
            </a:r>
          </a:p>
          <a:p>
            <a:pPr marL="342900" lvl="0" indent="-342900">
              <a:spcBef>
                <a:spcPts val="300"/>
              </a:spcBef>
              <a:spcAft>
                <a:spcPts val="400"/>
              </a:spcAft>
              <a:buFont typeface="Arial" panose="020B0604020202020204" pitchFamily="34" charset="0"/>
              <a:buChar char="•"/>
            </a:pPr>
            <a:r>
              <a:rPr lang="en-US" sz="1600"/>
              <a:t>Continue planning for 2023 Decadal Survey (mission concepts, conversations with NASEM, NSF, and NOAA)</a:t>
            </a:r>
          </a:p>
          <a:p>
            <a:pPr marL="342900" lvl="0" indent="-342900">
              <a:spcBef>
                <a:spcPts val="300"/>
              </a:spcBef>
              <a:spcAft>
                <a:spcPts val="400"/>
              </a:spcAft>
              <a:buFont typeface="Arial" panose="020B0604020202020204" pitchFamily="34" charset="0"/>
              <a:buChar char="•"/>
            </a:pPr>
            <a:r>
              <a:rPr lang="en-US" sz="1600"/>
              <a:t>Implement IDEA actions into the Heliophysics strategy</a:t>
            </a:r>
          </a:p>
          <a:p>
            <a:pPr marL="342900" indent="-342900">
              <a:spcBef>
                <a:spcPts val="300"/>
              </a:spcBef>
              <a:spcAft>
                <a:spcPts val="400"/>
              </a:spcAft>
              <a:buFont typeface="Arial" panose="020B0604020202020204" pitchFamily="34" charset="0"/>
              <a:buChar char="•"/>
            </a:pPr>
            <a:r>
              <a:rPr lang="en-US" sz="1600"/>
              <a:t>Support early and mid-career individuals through roundtables and a robust support network</a:t>
            </a:r>
          </a:p>
        </p:txBody>
      </p:sp>
      <p:sp>
        <p:nvSpPr>
          <p:cNvPr id="2" name="Slide Number Placeholder 1"/>
          <p:cNvSpPr>
            <a:spLocks noGrp="1"/>
          </p:cNvSpPr>
          <p:nvPr>
            <p:ph type="sldNum" sz="quarter" idx="12"/>
          </p:nvPr>
        </p:nvSpPr>
        <p:spPr/>
        <p:txBody>
          <a:bodyPr/>
          <a:lstStyle/>
          <a:p>
            <a:fld id="{2E8C51FE-49D9-314D-9957-ABBF7DDE8782}" type="slidenum">
              <a:rPr lang="en-US" smtClean="0">
                <a:solidFill>
                  <a:schemeClr val="bg1"/>
                </a:solidFill>
              </a:rPr>
              <a:t>28</a:t>
            </a:fld>
            <a:endParaRPr lang="en-US">
              <a:solidFill>
                <a:schemeClr val="bg1"/>
              </a:solidFill>
            </a:endParaRPr>
          </a:p>
        </p:txBody>
      </p:sp>
    </p:spTree>
    <p:extLst>
      <p:ext uri="{BB962C8B-B14F-4D97-AF65-F5344CB8AC3E}">
        <p14:creationId xmlns:p14="http://schemas.microsoft.com/office/powerpoint/2010/main" val="279302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4083A-BAC2-0148-89D7-C0879C53B52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5BE24F-BE9C-2541-8CC4-78CEBF48103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2ED5AA2-7519-A242-AEDB-AADF6931CF82}"/>
              </a:ext>
            </a:extLst>
          </p:cNvPr>
          <p:cNvSpPr>
            <a:spLocks noGrp="1"/>
          </p:cNvSpPr>
          <p:nvPr>
            <p:ph type="sldNum" sz="quarter" idx="12"/>
          </p:nvPr>
        </p:nvSpPr>
        <p:spPr/>
        <p:txBody>
          <a:bodyPr/>
          <a:lstStyle/>
          <a:p>
            <a:fld id="{2E8C51FE-49D9-314D-9957-ABBF7DDE8782}" type="slidenum">
              <a:rPr lang="en-US" smtClean="0"/>
              <a:pPr/>
              <a:t>29</a:t>
            </a:fld>
            <a:endParaRPr lang="en-US"/>
          </a:p>
        </p:txBody>
      </p:sp>
      <p:sp>
        <p:nvSpPr>
          <p:cNvPr id="5" name="Title 1">
            <a:extLst>
              <a:ext uri="{FF2B5EF4-FFF2-40B4-BE49-F238E27FC236}">
                <a16:creationId xmlns:a16="http://schemas.microsoft.com/office/drawing/2014/main" id="{FB39EF37-C425-5641-9610-6371A6BA2D28}"/>
              </a:ext>
            </a:extLst>
          </p:cNvPr>
          <p:cNvSpPr txBox="1">
            <a:spLocks/>
          </p:cNvSpPr>
          <p:nvPr/>
        </p:nvSpPr>
        <p:spPr>
          <a:xfrm>
            <a:off x="507207" y="347183"/>
            <a:ext cx="11477270" cy="1325563"/>
          </a:xfrm>
          <a:prstGeom prst="rect">
            <a:avLst/>
          </a:prstGeom>
        </p:spPr>
        <p:txBody>
          <a:bodyPr vert="horz" lIns="91440" tIns="45720" rIns="91440" bIns="45720" rtlCol="0" anchor="ctr">
            <a:spAutoFit/>
          </a:bodyPr>
          <a:lstStyle>
            <a:lvl1pPr algn="l" defTabSz="914400" rtl="0" eaLnBrk="1" latinLnBrk="0" hangingPunct="1">
              <a:lnSpc>
                <a:spcPct val="90000"/>
              </a:lnSpc>
              <a:spcBef>
                <a:spcPct val="0"/>
              </a:spcBef>
              <a:buNone/>
              <a:defRPr sz="4000" b="0" kern="1200">
                <a:solidFill>
                  <a:srgbClr val="65CBF9"/>
                </a:solidFill>
                <a:latin typeface="Arial" panose="020B0604020202020204" pitchFamily="34" charset="0"/>
                <a:ea typeface="+mj-ea"/>
                <a:cs typeface="Arial" panose="020B0604020202020204" pitchFamily="34" charset="0"/>
              </a:defRPr>
            </a:lvl1pPr>
          </a:lstStyle>
          <a:p>
            <a:r>
              <a:rPr lang="en-US"/>
              <a:t>AWS Effort: AI/ML Comet Identification (with IOU)</a:t>
            </a:r>
            <a:endParaRPr lang="en-US" dirty="0"/>
          </a:p>
        </p:txBody>
      </p:sp>
      <p:pic>
        <p:nvPicPr>
          <p:cNvPr id="6" name="SOHO-4077-CATA-1.mp4" descr="SOHO-4077-CATA-1.mp4">
            <a:hlinkClick r:id="" action="ppaction://media"/>
            <a:extLst>
              <a:ext uri="{FF2B5EF4-FFF2-40B4-BE49-F238E27FC236}">
                <a16:creationId xmlns:a16="http://schemas.microsoft.com/office/drawing/2014/main" id="{F3F88930-8200-034A-A735-45693FB357DC}"/>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76214" y="2400298"/>
            <a:ext cx="3776662" cy="3776663"/>
          </a:xfrm>
          <a:prstGeom prst="rect">
            <a:avLst/>
          </a:prstGeom>
        </p:spPr>
      </p:pic>
      <p:pic>
        <p:nvPicPr>
          <p:cNvPr id="7" name="SOHO-3114-CATC.mp4" descr="SOHO-3114-CATC.mp4">
            <a:hlinkClick r:id="" action="ppaction://media"/>
            <a:extLst>
              <a:ext uri="{FF2B5EF4-FFF2-40B4-BE49-F238E27FC236}">
                <a16:creationId xmlns:a16="http://schemas.microsoft.com/office/drawing/2014/main" id="{0B45BCD8-D274-3647-AE4A-B847D039ECAC}"/>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7942263" y="2400298"/>
            <a:ext cx="3776664" cy="3776664"/>
          </a:xfrm>
          <a:prstGeom prst="rect">
            <a:avLst/>
          </a:prstGeom>
        </p:spPr>
      </p:pic>
      <p:pic>
        <p:nvPicPr>
          <p:cNvPr id="8" name="SOHO-2522-CATB-1.mp4" descr="SOHO-2522-CATB-1.mp4">
            <a:hlinkClick r:id="" action="ppaction://media"/>
            <a:extLst>
              <a:ext uri="{FF2B5EF4-FFF2-40B4-BE49-F238E27FC236}">
                <a16:creationId xmlns:a16="http://schemas.microsoft.com/office/drawing/2014/main" id="{029B6DF9-4693-6243-8B07-80E13F0C2164}"/>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4059238" y="2400298"/>
            <a:ext cx="3776663" cy="3776663"/>
          </a:xfrm>
          <a:prstGeom prst="rect">
            <a:avLst/>
          </a:prstGeom>
        </p:spPr>
      </p:pic>
      <p:sp>
        <p:nvSpPr>
          <p:cNvPr id="9" name="TextBox 8">
            <a:extLst>
              <a:ext uri="{FF2B5EF4-FFF2-40B4-BE49-F238E27FC236}">
                <a16:creationId xmlns:a16="http://schemas.microsoft.com/office/drawing/2014/main" id="{7FBCBD76-A9AB-1F46-97D4-33900EC89BE0}"/>
              </a:ext>
            </a:extLst>
          </p:cNvPr>
          <p:cNvSpPr txBox="1"/>
          <p:nvPr/>
        </p:nvSpPr>
        <p:spPr>
          <a:xfrm>
            <a:off x="2650574" y="2529840"/>
            <a:ext cx="421910" cy="584775"/>
          </a:xfrm>
          <a:prstGeom prst="rect">
            <a:avLst/>
          </a:prstGeom>
          <a:noFill/>
        </p:spPr>
        <p:txBody>
          <a:bodyPr wrap="none" rtlCol="0">
            <a:spAutoFit/>
          </a:bodyPr>
          <a:lstStyle/>
          <a:p>
            <a:r>
              <a:rPr lang="en-US" sz="3200" dirty="0">
                <a:solidFill>
                  <a:schemeClr val="bg1"/>
                </a:solidFill>
              </a:rPr>
              <a:t>A</a:t>
            </a:r>
          </a:p>
        </p:txBody>
      </p:sp>
      <p:sp>
        <p:nvSpPr>
          <p:cNvPr id="10" name="TextBox 9">
            <a:extLst>
              <a:ext uri="{FF2B5EF4-FFF2-40B4-BE49-F238E27FC236}">
                <a16:creationId xmlns:a16="http://schemas.microsoft.com/office/drawing/2014/main" id="{A8AE587C-FF4C-E943-BF58-16AE2DCB82C1}"/>
              </a:ext>
            </a:extLst>
          </p:cNvPr>
          <p:cNvSpPr txBox="1"/>
          <p:nvPr/>
        </p:nvSpPr>
        <p:spPr>
          <a:xfrm>
            <a:off x="7061871" y="2529840"/>
            <a:ext cx="421910" cy="584775"/>
          </a:xfrm>
          <a:prstGeom prst="rect">
            <a:avLst/>
          </a:prstGeom>
          <a:noFill/>
        </p:spPr>
        <p:txBody>
          <a:bodyPr wrap="none" rtlCol="0">
            <a:spAutoFit/>
          </a:bodyPr>
          <a:lstStyle/>
          <a:p>
            <a:r>
              <a:rPr lang="en-US" sz="3200" dirty="0">
                <a:solidFill>
                  <a:schemeClr val="bg1"/>
                </a:solidFill>
              </a:rPr>
              <a:t>B</a:t>
            </a:r>
          </a:p>
        </p:txBody>
      </p:sp>
      <p:sp>
        <p:nvSpPr>
          <p:cNvPr id="11" name="TextBox 10">
            <a:extLst>
              <a:ext uri="{FF2B5EF4-FFF2-40B4-BE49-F238E27FC236}">
                <a16:creationId xmlns:a16="http://schemas.microsoft.com/office/drawing/2014/main" id="{214F754D-1A17-CE4A-8AE3-BD2CCDEEEE61}"/>
              </a:ext>
            </a:extLst>
          </p:cNvPr>
          <p:cNvSpPr txBox="1"/>
          <p:nvPr/>
        </p:nvSpPr>
        <p:spPr>
          <a:xfrm>
            <a:off x="10838534" y="2529840"/>
            <a:ext cx="404278" cy="584775"/>
          </a:xfrm>
          <a:prstGeom prst="rect">
            <a:avLst/>
          </a:prstGeom>
          <a:noFill/>
        </p:spPr>
        <p:txBody>
          <a:bodyPr wrap="none" rtlCol="0">
            <a:spAutoFit/>
          </a:bodyPr>
          <a:lstStyle/>
          <a:p>
            <a:r>
              <a:rPr lang="en-US" sz="3200" dirty="0">
                <a:solidFill>
                  <a:schemeClr val="bg1"/>
                </a:solidFill>
              </a:rPr>
              <a:t>C</a:t>
            </a:r>
          </a:p>
        </p:txBody>
      </p:sp>
    </p:spTree>
    <p:extLst>
      <p:ext uri="{BB962C8B-B14F-4D97-AF65-F5344CB8AC3E}">
        <p14:creationId xmlns:p14="http://schemas.microsoft.com/office/powerpoint/2010/main" val="318116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2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200" fill="hold"/>
                                        <p:tgtEl>
                                          <p:spTgt spid="7"/>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48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6"/>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6"/>
                                        </p:tgtEl>
                                      </p:cBhvr>
                                    </p:cmd>
                                  </p:childTnLst>
                                </p:cTn>
                              </p:par>
                            </p:childTnLst>
                          </p:cTn>
                        </p:par>
                      </p:childTnLst>
                    </p:cTn>
                  </p:par>
                </p:childTnLst>
              </p:cTn>
              <p:nextCondLst>
                <p:cond evt="onClick" delay="0">
                  <p:tgtEl>
                    <p:spTgt spid="6"/>
                  </p:tgtEl>
                </p:cond>
              </p:nextCondLst>
            </p:seq>
            <p:seq concurrent="1" nextAc="seek">
              <p:cTn id="20" restart="whenNotActive" fill="hold" evtFilter="cancelBubble" nodeType="interactiveSeq">
                <p:stCondLst>
                  <p:cond evt="onClick" delay="0">
                    <p:tgtEl>
                      <p:spTgt spid="7"/>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7"/>
                                        </p:tgtEl>
                                      </p:cBhvr>
                                    </p:cmd>
                                  </p:childTnLst>
                                </p:cTn>
                              </p:par>
                            </p:childTnLst>
                          </p:cTn>
                        </p:par>
                      </p:childTnLst>
                    </p:cTn>
                  </p:par>
                </p:childTnLst>
              </p:cTn>
              <p:nextCondLst>
                <p:cond evt="onClick" delay="0">
                  <p:tgtEl>
                    <p:spTgt spid="7"/>
                  </p:tgtEl>
                </p:cond>
              </p:nextCondLst>
            </p:seq>
            <p:seq concurrent="1" nextAc="seek">
              <p:cTn id="25" restart="whenNotActive" fill="hold" evtFilter="cancelBubble" nodeType="interactiveSeq">
                <p:stCondLst>
                  <p:cond evt="onClick" delay="0">
                    <p:tgtEl>
                      <p:spTgt spid="8"/>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8"/>
                                        </p:tgtEl>
                                      </p:cBhvr>
                                    </p:cmd>
                                  </p:childTnLst>
                                </p:cTn>
                              </p:par>
                            </p:childTnLst>
                          </p:cTn>
                        </p:par>
                      </p:childTnLst>
                    </p:cTn>
                  </p:par>
                </p:childTnLst>
              </p:cTn>
              <p:nextCondLst>
                <p:cond evt="onClick" delay="0">
                  <p:tgtEl>
                    <p:spTgt spid="8"/>
                  </p:tgtEl>
                </p:cond>
              </p:nextCondLst>
            </p:seq>
            <p:video>
              <p:cMediaNode vol="80000">
                <p:cTn id="30" fill="hold" display="0">
                  <p:stCondLst>
                    <p:cond delay="indefinite"/>
                  </p:stCondLst>
                </p:cTn>
                <p:tgtEl>
                  <p:spTgt spid="6"/>
                </p:tgtEl>
              </p:cMediaNode>
            </p:video>
            <p:video>
              <p:cMediaNode vol="80000">
                <p:cTn id="31" fill="hold" display="0">
                  <p:stCondLst>
                    <p:cond delay="indefinite"/>
                  </p:stCondLst>
                </p:cTn>
                <p:tgtEl>
                  <p:spTgt spid="7"/>
                </p:tgtEl>
              </p:cMediaNode>
            </p:video>
            <p:video>
              <p:cMediaNode vol="80000">
                <p:cTn id="32" fill="hold" display="0">
                  <p:stCondLst>
                    <p:cond delay="indefinite"/>
                  </p:stCondLst>
                </p:cTn>
                <p:tgtEl>
                  <p:spTgt spid="8"/>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4786" y="740360"/>
            <a:ext cx="11363733" cy="590931"/>
          </a:xfrm>
        </p:spPr>
        <p:txBody>
          <a:bodyPr/>
          <a:lstStyle/>
          <a:p>
            <a:r>
              <a:rPr lang="en-US" sz="3600" b="1" dirty="0"/>
              <a:t>Heliophysics AI/ML Ready Data (HARD) Program</a:t>
            </a:r>
          </a:p>
        </p:txBody>
      </p:sp>
      <p:sp>
        <p:nvSpPr>
          <p:cNvPr id="4" name="Slide Number Placeholder 3"/>
          <p:cNvSpPr>
            <a:spLocks noGrp="1"/>
          </p:cNvSpPr>
          <p:nvPr>
            <p:ph type="sldNum" sz="quarter" idx="12"/>
          </p:nvPr>
        </p:nvSpPr>
        <p:spPr/>
        <p:txBody>
          <a:bodyPr/>
          <a:lstStyle/>
          <a:p>
            <a:fld id="{2E8C51FE-49D9-314D-9957-ABBF7DDE8782}" type="slidenum">
              <a:rPr lang="en-US" smtClean="0"/>
              <a:pPr/>
              <a:t>3</a:t>
            </a:fld>
            <a:endParaRPr lang="en-US"/>
          </a:p>
        </p:txBody>
      </p:sp>
      <p:sp>
        <p:nvSpPr>
          <p:cNvPr id="16" name="Content Placeholder 15">
            <a:extLst>
              <a:ext uri="{FF2B5EF4-FFF2-40B4-BE49-F238E27FC236}">
                <a16:creationId xmlns:a16="http://schemas.microsoft.com/office/drawing/2014/main" id="{CFE52708-D570-49AC-AC36-E457A1B451C6}"/>
              </a:ext>
            </a:extLst>
          </p:cNvPr>
          <p:cNvSpPr>
            <a:spLocks noGrp="1"/>
          </p:cNvSpPr>
          <p:nvPr>
            <p:ph idx="1"/>
          </p:nvPr>
        </p:nvSpPr>
        <p:spPr>
          <a:xfrm>
            <a:off x="1322614" y="2079913"/>
            <a:ext cx="10000575" cy="3898503"/>
          </a:xfrm>
        </p:spPr>
        <p:txBody>
          <a:bodyPr vert="horz" wrap="square" lIns="91440" tIns="45720" rIns="91440" bIns="45720" rtlCol="0" anchor="t">
            <a:spAutoFit/>
          </a:bodyPr>
          <a:lstStyle/>
          <a:p>
            <a:pPr marL="285750" indent="-285750">
              <a:buFont typeface="Arial" panose="020B0604020202020204" pitchFamily="34" charset="0"/>
              <a:buChar char="•"/>
            </a:pPr>
            <a:r>
              <a:rPr lang="en-US" sz="2800" dirty="0"/>
              <a:t>Create AI/ML ready data sets and products, which allow the use of AI/ML methodologies and approaches to address specific science problems </a:t>
            </a:r>
          </a:p>
          <a:p>
            <a:pPr marL="285750" indent="-285750">
              <a:buFont typeface="Arial" panose="020B0604020202020204" pitchFamily="34" charset="0"/>
              <a:buChar char="•"/>
            </a:pPr>
            <a:r>
              <a:rPr lang="en-US" sz="2800" dirty="0"/>
              <a:t>Cover all R&amp;A elements in Heliophysics</a:t>
            </a:r>
          </a:p>
          <a:p>
            <a:pPr marL="285750" indent="-285750">
              <a:buFont typeface="Arial" panose="020B0604020202020204" pitchFamily="34" charset="0"/>
              <a:buChar char="•"/>
            </a:pPr>
            <a:r>
              <a:rPr lang="en-US" sz="2800" dirty="0"/>
              <a:t>Welcome Cross-functional teams (AI, Heliophysics experts)</a:t>
            </a:r>
          </a:p>
          <a:p>
            <a:pPr marL="285750" indent="-285750">
              <a:buFont typeface="Arial" panose="020B0604020202020204" pitchFamily="34" charset="0"/>
              <a:buChar char="•"/>
            </a:pPr>
            <a:r>
              <a:rPr lang="en-US" sz="2800" dirty="0">
                <a:latin typeface="Arial"/>
                <a:cs typeface="Arial"/>
              </a:rPr>
              <a:t>Create opportunities for underrepresented and underserved communities to obtain AI skills and to work with data</a:t>
            </a:r>
          </a:p>
          <a:p>
            <a:endParaRPr lang="en-US" dirty="0"/>
          </a:p>
        </p:txBody>
      </p:sp>
    </p:spTree>
    <p:extLst>
      <p:ext uri="{BB962C8B-B14F-4D97-AF65-F5344CB8AC3E}">
        <p14:creationId xmlns:p14="http://schemas.microsoft.com/office/powerpoint/2010/main" val="9708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063BA-EDF1-4AA0-98B2-C75DC737F678}"/>
              </a:ext>
            </a:extLst>
          </p:cNvPr>
          <p:cNvSpPr>
            <a:spLocks noGrp="1"/>
          </p:cNvSpPr>
          <p:nvPr>
            <p:ph type="title"/>
          </p:nvPr>
        </p:nvSpPr>
        <p:spPr/>
        <p:txBody>
          <a:bodyPr/>
          <a:lstStyle/>
          <a:p>
            <a:r>
              <a:rPr lang="en-US">
                <a:latin typeface="Arial"/>
                <a:cs typeface="Arial"/>
              </a:rPr>
              <a:t>B.3 H-TMS</a:t>
            </a:r>
            <a:endParaRPr lang="en-US"/>
          </a:p>
        </p:txBody>
      </p:sp>
      <p:sp>
        <p:nvSpPr>
          <p:cNvPr id="3" name="Content Placeholder 2">
            <a:extLst>
              <a:ext uri="{FF2B5EF4-FFF2-40B4-BE49-F238E27FC236}">
                <a16:creationId xmlns:a16="http://schemas.microsoft.com/office/drawing/2014/main" id="{E50D8711-4D02-48C3-9C06-BB14D3EAE9A7}"/>
              </a:ext>
            </a:extLst>
          </p:cNvPr>
          <p:cNvSpPr>
            <a:spLocks noGrp="1"/>
          </p:cNvSpPr>
          <p:nvPr>
            <p:ph idx="1"/>
          </p:nvPr>
        </p:nvSpPr>
        <p:spPr>
          <a:xfrm>
            <a:off x="2328422" y="2214710"/>
            <a:ext cx="9251621" cy="774571"/>
          </a:xfrm>
        </p:spPr>
        <p:txBody>
          <a:bodyPr vert="horz" lIns="91440" tIns="45720" rIns="91440" bIns="45720" rtlCol="0" anchor="t">
            <a:spAutoFit/>
          </a:bodyPr>
          <a:lstStyle/>
          <a:p>
            <a:r>
              <a:rPr lang="en-US">
                <a:latin typeface="Arial"/>
                <a:cs typeface="Arial"/>
              </a:rPr>
              <a:t>Step 1 12/15/2022</a:t>
            </a:r>
          </a:p>
          <a:p>
            <a:r>
              <a:rPr lang="en-US">
                <a:latin typeface="Arial"/>
                <a:cs typeface="Arial"/>
              </a:rPr>
              <a:t>Step 2 03/14/2022</a:t>
            </a:r>
            <a:endParaRPr lang="en-US"/>
          </a:p>
        </p:txBody>
      </p:sp>
      <p:sp>
        <p:nvSpPr>
          <p:cNvPr id="4" name="Slide Number Placeholder 3">
            <a:extLst>
              <a:ext uri="{FF2B5EF4-FFF2-40B4-BE49-F238E27FC236}">
                <a16:creationId xmlns:a16="http://schemas.microsoft.com/office/drawing/2014/main" id="{10AA64F0-8CF6-4A85-A9E2-0CF8D7F40E38}"/>
              </a:ext>
            </a:extLst>
          </p:cNvPr>
          <p:cNvSpPr>
            <a:spLocks noGrp="1"/>
          </p:cNvSpPr>
          <p:nvPr>
            <p:ph type="sldNum" sz="quarter" idx="12"/>
          </p:nvPr>
        </p:nvSpPr>
        <p:spPr/>
        <p:txBody>
          <a:bodyPr/>
          <a:lstStyle/>
          <a:p>
            <a:fld id="{2E8C51FE-49D9-314D-9957-ABBF7DDE8782}" type="slidenum">
              <a:rPr lang="en-US" smtClean="0"/>
              <a:pPr/>
              <a:t>30</a:t>
            </a:fld>
            <a:endParaRPr lang="en-US"/>
          </a:p>
        </p:txBody>
      </p:sp>
    </p:spTree>
    <p:extLst>
      <p:ext uri="{BB962C8B-B14F-4D97-AF65-F5344CB8AC3E}">
        <p14:creationId xmlns:p14="http://schemas.microsoft.com/office/powerpoint/2010/main" val="2272067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191A80-44D0-5B4E-9F49-19D24B16E207}"/>
              </a:ext>
            </a:extLst>
          </p:cNvPr>
          <p:cNvPicPr>
            <a:picLocks noChangeAspect="1"/>
          </p:cNvPicPr>
          <p:nvPr/>
        </p:nvPicPr>
        <p:blipFill>
          <a:blip r:embed="rId3" cstate="print">
            <a:extLst>
              <a:ext uri="{28A0092B-C50C-407E-A947-70E740481C1C}">
                <a14:useLocalDpi xmlns:a14="http://schemas.microsoft.com/office/drawing/2010/main" val="0"/>
              </a:ext>
            </a:extLst>
          </a:blip>
          <a:srcRect t="1999" b="1999"/>
          <a:stretch/>
        </p:blipFill>
        <p:spPr>
          <a:xfrm>
            <a:off x="-2634" y="0"/>
            <a:ext cx="12192000" cy="6858000"/>
          </a:xfrm>
          <a:prstGeom prst="rect">
            <a:avLst/>
          </a:prstGeom>
        </p:spPr>
      </p:pic>
      <p:sp>
        <p:nvSpPr>
          <p:cNvPr id="4" name="Title 63">
            <a:extLst>
              <a:ext uri="{FF2B5EF4-FFF2-40B4-BE49-F238E27FC236}">
                <a16:creationId xmlns:a16="http://schemas.microsoft.com/office/drawing/2014/main" id="{6FA47C1D-B702-7846-8687-DBB4E95D2F37}"/>
              </a:ext>
            </a:extLst>
          </p:cNvPr>
          <p:cNvSpPr txBox="1">
            <a:spLocks/>
          </p:cNvSpPr>
          <p:nvPr/>
        </p:nvSpPr>
        <p:spPr>
          <a:xfrm>
            <a:off x="267981" y="-16526"/>
            <a:ext cx="9601257" cy="820674"/>
          </a:xfrm>
          <a:prstGeom prst="rect">
            <a:avLst/>
          </a:prstGeom>
          <a:effectLst>
            <a:outerShdw blurRad="50800" dist="50800" dir="2700000" algn="tl" rotWithShape="0">
              <a:prstClr val="black">
                <a:alpha val="84000"/>
              </a:prstClr>
            </a:outerShdw>
          </a:effectLst>
        </p:spPr>
        <p:txBody>
          <a:bodyPr vert="horz" wrap="square" lIns="91440" tIns="45720" rIns="91440" bIns="45720" rtlCol="0" anchor="t" anchorCtr="0">
            <a:spAutoFit/>
          </a:bodyPr>
          <a:lstStyle>
            <a:lvl1pPr algn="l" defTabSz="914400" rtl="0" eaLnBrk="1" latinLnBrk="0" hangingPunct="1">
              <a:lnSpc>
                <a:spcPct val="90000"/>
              </a:lnSpc>
              <a:spcBef>
                <a:spcPct val="0"/>
              </a:spcBef>
              <a:buNone/>
              <a:defRPr sz="4000" b="0" kern="1200">
                <a:solidFill>
                  <a:schemeClr val="tx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150000"/>
              </a:lnSpc>
              <a:spcBef>
                <a:spcPct val="0"/>
              </a:spcBef>
              <a:spcAft>
                <a:spcPts val="0"/>
              </a:spcAft>
              <a:buClrTx/>
              <a:buSzTx/>
              <a:buFontTx/>
              <a:buNone/>
              <a:tabLst/>
              <a:defRPr/>
            </a:pPr>
            <a:r>
              <a:rPr lang="en-US" sz="3600">
                <a:solidFill>
                  <a:prstClr val="white"/>
                </a:solidFill>
                <a:effectLst>
                  <a:outerShdw blurRad="38100" dist="38100" dir="2700000" algn="tl">
                    <a:srgbClr val="000000">
                      <a:alpha val="43137"/>
                    </a:srgbClr>
                  </a:outerShdw>
                </a:effectLst>
              </a:rPr>
              <a:t>HELIOPHYSICS SYSTEM OBSERVATORY</a:t>
            </a:r>
            <a:endParaRPr kumimoji="0" lang="en-US" sz="3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endParaRPr>
          </a:p>
        </p:txBody>
      </p:sp>
      <p:grpSp>
        <p:nvGrpSpPr>
          <p:cNvPr id="6" name="Group 5">
            <a:extLst>
              <a:ext uri="{FF2B5EF4-FFF2-40B4-BE49-F238E27FC236}">
                <a16:creationId xmlns:a16="http://schemas.microsoft.com/office/drawing/2014/main" id="{FCDBF04B-ECFB-754F-B033-4E98479DCFE8}"/>
              </a:ext>
            </a:extLst>
          </p:cNvPr>
          <p:cNvGrpSpPr/>
          <p:nvPr/>
        </p:nvGrpSpPr>
        <p:grpSpPr>
          <a:xfrm>
            <a:off x="315802" y="3762132"/>
            <a:ext cx="1536414" cy="1056608"/>
            <a:chOff x="286427" y="227316"/>
            <a:chExt cx="1536414" cy="1056608"/>
          </a:xfrm>
        </p:grpSpPr>
        <p:sp>
          <p:nvSpPr>
            <p:cNvPr id="7" name="Rectangle 6">
              <a:extLst>
                <a:ext uri="{FF2B5EF4-FFF2-40B4-BE49-F238E27FC236}">
                  <a16:creationId xmlns:a16="http://schemas.microsoft.com/office/drawing/2014/main" id="{CD6F1DFB-27D3-D745-A09B-4F832C233D2A}"/>
                </a:ext>
              </a:extLst>
            </p:cNvPr>
            <p:cNvSpPr/>
            <p:nvPr/>
          </p:nvSpPr>
          <p:spPr>
            <a:xfrm>
              <a:off x="286427" y="227316"/>
              <a:ext cx="1471100" cy="1056608"/>
            </a:xfrm>
            <a:prstGeom prst="rect">
              <a:avLst/>
            </a:prstGeom>
            <a:solidFill>
              <a:schemeClr val="tx1">
                <a:alpha val="4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Narrow" charset="0"/>
                <a:ea typeface="Arial Narrow" charset="0"/>
                <a:cs typeface="Arial Narrow" charset="0"/>
              </a:endParaRPr>
            </a:p>
          </p:txBody>
        </p:sp>
        <p:sp>
          <p:nvSpPr>
            <p:cNvPr id="8" name="Rectangle 7">
              <a:extLst>
                <a:ext uri="{FF2B5EF4-FFF2-40B4-BE49-F238E27FC236}">
                  <a16:creationId xmlns:a16="http://schemas.microsoft.com/office/drawing/2014/main" id="{BD273275-A9B5-0F43-ABA7-20DC6ADC0484}"/>
                </a:ext>
              </a:extLst>
            </p:cNvPr>
            <p:cNvSpPr/>
            <p:nvPr/>
          </p:nvSpPr>
          <p:spPr>
            <a:xfrm>
              <a:off x="397563" y="356283"/>
              <a:ext cx="118871" cy="118871"/>
            </a:xfrm>
            <a:prstGeom prst="rect">
              <a:avLst/>
            </a:prstGeom>
            <a:solidFill>
              <a:srgbClr val="FFEF1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Narrow" charset="0"/>
                <a:ea typeface="Arial Narrow" charset="0"/>
                <a:cs typeface="Arial Narrow" charset="0"/>
              </a:endParaRPr>
            </a:p>
          </p:txBody>
        </p:sp>
        <p:sp>
          <p:nvSpPr>
            <p:cNvPr id="9" name="Rectangle 8">
              <a:extLst>
                <a:ext uri="{FF2B5EF4-FFF2-40B4-BE49-F238E27FC236}">
                  <a16:creationId xmlns:a16="http://schemas.microsoft.com/office/drawing/2014/main" id="{5E84653F-0E04-064E-AD77-49A6AE66FEA9}"/>
                </a:ext>
              </a:extLst>
            </p:cNvPr>
            <p:cNvSpPr/>
            <p:nvPr/>
          </p:nvSpPr>
          <p:spPr>
            <a:xfrm>
              <a:off x="397563" y="580394"/>
              <a:ext cx="118871" cy="118871"/>
            </a:xfrm>
            <a:prstGeom prst="rect">
              <a:avLst/>
            </a:prstGeom>
            <a:solidFill>
              <a:srgbClr val="F9A7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1A947"/>
                </a:solidFill>
                <a:effectLst/>
                <a:uLnTx/>
                <a:uFillTx/>
                <a:latin typeface="Arial Narrow" charset="0"/>
                <a:ea typeface="Arial Narrow" charset="0"/>
                <a:cs typeface="Arial Narrow" charset="0"/>
              </a:endParaRPr>
            </a:p>
          </p:txBody>
        </p:sp>
        <p:sp>
          <p:nvSpPr>
            <p:cNvPr id="10" name="Rectangle 9">
              <a:extLst>
                <a:ext uri="{FF2B5EF4-FFF2-40B4-BE49-F238E27FC236}">
                  <a16:creationId xmlns:a16="http://schemas.microsoft.com/office/drawing/2014/main" id="{E3913C61-5B5A-8C41-883D-D8CDF8027D11}"/>
                </a:ext>
              </a:extLst>
            </p:cNvPr>
            <p:cNvSpPr/>
            <p:nvPr/>
          </p:nvSpPr>
          <p:spPr>
            <a:xfrm>
              <a:off x="397563" y="804505"/>
              <a:ext cx="118871" cy="118871"/>
            </a:xfrm>
            <a:prstGeom prst="rect">
              <a:avLst/>
            </a:prstGeom>
            <a:solidFill>
              <a:srgbClr val="AFDE7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Narrow" charset="0"/>
                <a:ea typeface="Arial Narrow" charset="0"/>
                <a:cs typeface="Arial Narrow" charset="0"/>
              </a:endParaRPr>
            </a:p>
          </p:txBody>
        </p:sp>
        <p:sp>
          <p:nvSpPr>
            <p:cNvPr id="11" name="Rectangle 10">
              <a:extLst>
                <a:ext uri="{FF2B5EF4-FFF2-40B4-BE49-F238E27FC236}">
                  <a16:creationId xmlns:a16="http://schemas.microsoft.com/office/drawing/2014/main" id="{3AA98EDE-A073-6845-80D0-CB35E4798E91}"/>
                </a:ext>
              </a:extLst>
            </p:cNvPr>
            <p:cNvSpPr/>
            <p:nvPr/>
          </p:nvSpPr>
          <p:spPr>
            <a:xfrm>
              <a:off x="397563" y="1028617"/>
              <a:ext cx="118871" cy="118871"/>
            </a:xfrm>
            <a:prstGeom prst="rect">
              <a:avLst/>
            </a:prstGeom>
            <a:solidFill>
              <a:srgbClr val="71CCF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Narrow" charset="0"/>
                  <a:ea typeface="Arial Narrow" charset="0"/>
                  <a:cs typeface="Arial Narrow" charset="0"/>
                </a:rPr>
                <a:t>      </a:t>
              </a:r>
            </a:p>
          </p:txBody>
        </p:sp>
        <p:sp>
          <p:nvSpPr>
            <p:cNvPr id="12" name="TextBox 11">
              <a:extLst>
                <a:ext uri="{FF2B5EF4-FFF2-40B4-BE49-F238E27FC236}">
                  <a16:creationId xmlns:a16="http://schemas.microsoft.com/office/drawing/2014/main" id="{42E1542C-11D9-784B-BF5A-6D7D55A26AD9}"/>
                </a:ext>
              </a:extLst>
            </p:cNvPr>
            <p:cNvSpPr txBox="1"/>
            <p:nvPr/>
          </p:nvSpPr>
          <p:spPr>
            <a:xfrm>
              <a:off x="475027" y="266700"/>
              <a:ext cx="12193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EF16"/>
                  </a:solidFill>
                  <a:effectLst/>
                  <a:uLnTx/>
                  <a:uFillTx/>
                  <a:latin typeface="Arial Narrow" charset="0"/>
                  <a:ea typeface="Arial Narrow" charset="0"/>
                  <a:cs typeface="Arial Narrow" charset="0"/>
                </a:rPr>
                <a:t>FORMULATION</a:t>
              </a:r>
            </a:p>
          </p:txBody>
        </p:sp>
        <p:sp>
          <p:nvSpPr>
            <p:cNvPr id="13" name="TextBox 12">
              <a:extLst>
                <a:ext uri="{FF2B5EF4-FFF2-40B4-BE49-F238E27FC236}">
                  <a16:creationId xmlns:a16="http://schemas.microsoft.com/office/drawing/2014/main" id="{64622C81-3FA7-1B4D-AC61-DD4ECF91010C}"/>
                </a:ext>
              </a:extLst>
            </p:cNvPr>
            <p:cNvSpPr txBox="1"/>
            <p:nvPr/>
          </p:nvSpPr>
          <p:spPr>
            <a:xfrm>
              <a:off x="475027" y="492277"/>
              <a:ext cx="134781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9A742"/>
                  </a:solidFill>
                  <a:effectLst/>
                  <a:uLnTx/>
                  <a:uFillTx/>
                  <a:latin typeface="Arial Narrow" charset="0"/>
                  <a:ea typeface="Arial Narrow" charset="0"/>
                  <a:cs typeface="Arial Narrow" charset="0"/>
                </a:rPr>
                <a:t>IMPLEMENTATION</a:t>
              </a:r>
            </a:p>
          </p:txBody>
        </p:sp>
        <p:sp>
          <p:nvSpPr>
            <p:cNvPr id="14" name="TextBox 13">
              <a:extLst>
                <a:ext uri="{FF2B5EF4-FFF2-40B4-BE49-F238E27FC236}">
                  <a16:creationId xmlns:a16="http://schemas.microsoft.com/office/drawing/2014/main" id="{E167CEE3-D040-1B42-939B-AAFD4E1F56B0}"/>
                </a:ext>
              </a:extLst>
            </p:cNvPr>
            <p:cNvSpPr txBox="1"/>
            <p:nvPr/>
          </p:nvSpPr>
          <p:spPr>
            <a:xfrm>
              <a:off x="475027" y="717854"/>
              <a:ext cx="12193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AFDE7E"/>
                  </a:solidFill>
                  <a:effectLst/>
                  <a:uLnTx/>
                  <a:uFillTx/>
                  <a:latin typeface="Arial Narrow" charset="0"/>
                  <a:ea typeface="Arial Narrow" charset="0"/>
                  <a:cs typeface="Arial Narrow" charset="0"/>
                </a:rPr>
                <a:t>PRIMARY OPS</a:t>
              </a:r>
            </a:p>
          </p:txBody>
        </p:sp>
        <p:sp>
          <p:nvSpPr>
            <p:cNvPr id="15" name="TextBox 14">
              <a:extLst>
                <a:ext uri="{FF2B5EF4-FFF2-40B4-BE49-F238E27FC236}">
                  <a16:creationId xmlns:a16="http://schemas.microsoft.com/office/drawing/2014/main" id="{32A63F3D-6A4C-E845-83F6-920DCC854270}"/>
                </a:ext>
              </a:extLst>
            </p:cNvPr>
            <p:cNvSpPr txBox="1"/>
            <p:nvPr/>
          </p:nvSpPr>
          <p:spPr>
            <a:xfrm>
              <a:off x="475027" y="943430"/>
              <a:ext cx="134781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1CCF5"/>
                  </a:solidFill>
                  <a:effectLst/>
                  <a:uLnTx/>
                  <a:uFillTx/>
                  <a:latin typeface="Arial Narrow" charset="0"/>
                  <a:ea typeface="Arial Narrow" charset="0"/>
                  <a:cs typeface="Arial Narrow" charset="0"/>
                </a:rPr>
                <a:t>EXTENDED OPS</a:t>
              </a:r>
            </a:p>
          </p:txBody>
        </p:sp>
      </p:grpSp>
      <p:pic>
        <p:nvPicPr>
          <p:cNvPr id="19" name="Picture 18">
            <a:extLst>
              <a:ext uri="{FF2B5EF4-FFF2-40B4-BE49-F238E27FC236}">
                <a16:creationId xmlns:a16="http://schemas.microsoft.com/office/drawing/2014/main" id="{D89F0E00-EFEB-6645-A74B-7F1C2E303F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74413" y="1859101"/>
            <a:ext cx="215900" cy="203200"/>
          </a:xfrm>
          <a:prstGeom prst="rect">
            <a:avLst/>
          </a:prstGeom>
        </p:spPr>
      </p:pic>
      <p:pic>
        <p:nvPicPr>
          <p:cNvPr id="20" name="Picture 19">
            <a:extLst>
              <a:ext uri="{FF2B5EF4-FFF2-40B4-BE49-F238E27FC236}">
                <a16:creationId xmlns:a16="http://schemas.microsoft.com/office/drawing/2014/main" id="{AAA43028-EA95-F440-9AC4-63FF54C83B7C}"/>
              </a:ext>
            </a:extLst>
          </p:cNvPr>
          <p:cNvPicPr>
            <a:picLocks noChangeAspect="1"/>
          </p:cNvPicPr>
          <p:nvPr/>
        </p:nvPicPr>
        <p:blipFill>
          <a:blip r:embed="rId5"/>
          <a:stretch>
            <a:fillRect/>
          </a:stretch>
        </p:blipFill>
        <p:spPr>
          <a:xfrm>
            <a:off x="4026191" y="5633246"/>
            <a:ext cx="272869" cy="256818"/>
          </a:xfrm>
          <a:prstGeom prst="rect">
            <a:avLst/>
          </a:prstGeom>
        </p:spPr>
      </p:pic>
      <p:pic>
        <p:nvPicPr>
          <p:cNvPr id="21" name="Picture 20">
            <a:extLst>
              <a:ext uri="{FF2B5EF4-FFF2-40B4-BE49-F238E27FC236}">
                <a16:creationId xmlns:a16="http://schemas.microsoft.com/office/drawing/2014/main" id="{AEDA86E3-9C36-0D4E-AA3A-996D539C78F0}"/>
              </a:ext>
            </a:extLst>
          </p:cNvPr>
          <p:cNvPicPr>
            <a:picLocks noChangeAspect="1"/>
          </p:cNvPicPr>
          <p:nvPr/>
        </p:nvPicPr>
        <p:blipFill>
          <a:blip r:embed="rId5"/>
          <a:stretch>
            <a:fillRect/>
          </a:stretch>
        </p:blipFill>
        <p:spPr>
          <a:xfrm>
            <a:off x="5360408" y="923678"/>
            <a:ext cx="307638" cy="289542"/>
          </a:xfrm>
          <a:prstGeom prst="rect">
            <a:avLst/>
          </a:prstGeom>
        </p:spPr>
      </p:pic>
      <p:pic>
        <p:nvPicPr>
          <p:cNvPr id="22" name="Picture 21">
            <a:extLst>
              <a:ext uri="{FF2B5EF4-FFF2-40B4-BE49-F238E27FC236}">
                <a16:creationId xmlns:a16="http://schemas.microsoft.com/office/drawing/2014/main" id="{DEB28222-7C62-574C-87CC-09E83CB7F00E}"/>
              </a:ext>
            </a:extLst>
          </p:cNvPr>
          <p:cNvPicPr>
            <a:picLocks noChangeAspect="1"/>
          </p:cNvPicPr>
          <p:nvPr/>
        </p:nvPicPr>
        <p:blipFill>
          <a:blip r:embed="rId5"/>
          <a:stretch>
            <a:fillRect/>
          </a:stretch>
        </p:blipFill>
        <p:spPr>
          <a:xfrm>
            <a:off x="8927653" y="783045"/>
            <a:ext cx="307638" cy="289542"/>
          </a:xfrm>
          <a:prstGeom prst="rect">
            <a:avLst/>
          </a:prstGeom>
        </p:spPr>
      </p:pic>
      <p:pic>
        <p:nvPicPr>
          <p:cNvPr id="23" name="Picture 22">
            <a:extLst>
              <a:ext uri="{FF2B5EF4-FFF2-40B4-BE49-F238E27FC236}">
                <a16:creationId xmlns:a16="http://schemas.microsoft.com/office/drawing/2014/main" id="{69836ABC-F932-8C48-973A-B991ABDA456F}"/>
              </a:ext>
            </a:extLst>
          </p:cNvPr>
          <p:cNvPicPr>
            <a:picLocks noChangeAspect="1"/>
          </p:cNvPicPr>
          <p:nvPr/>
        </p:nvPicPr>
        <p:blipFill>
          <a:blip r:embed="rId5"/>
          <a:stretch>
            <a:fillRect/>
          </a:stretch>
        </p:blipFill>
        <p:spPr>
          <a:xfrm>
            <a:off x="4516117" y="4609716"/>
            <a:ext cx="307638" cy="289542"/>
          </a:xfrm>
          <a:prstGeom prst="rect">
            <a:avLst/>
          </a:prstGeom>
        </p:spPr>
      </p:pic>
      <p:pic>
        <p:nvPicPr>
          <p:cNvPr id="24" name="Picture 23">
            <a:extLst>
              <a:ext uri="{FF2B5EF4-FFF2-40B4-BE49-F238E27FC236}">
                <a16:creationId xmlns:a16="http://schemas.microsoft.com/office/drawing/2014/main" id="{3CC61BF2-1695-D140-AC02-C797D1089E0B}"/>
              </a:ext>
            </a:extLst>
          </p:cNvPr>
          <p:cNvPicPr>
            <a:picLocks noChangeAspect="1"/>
          </p:cNvPicPr>
          <p:nvPr/>
        </p:nvPicPr>
        <p:blipFill>
          <a:blip r:embed="rId5"/>
          <a:stretch>
            <a:fillRect/>
          </a:stretch>
        </p:blipFill>
        <p:spPr>
          <a:xfrm>
            <a:off x="8637026" y="5756270"/>
            <a:ext cx="307638" cy="289542"/>
          </a:xfrm>
          <a:prstGeom prst="rect">
            <a:avLst/>
          </a:prstGeom>
        </p:spPr>
      </p:pic>
      <p:pic>
        <p:nvPicPr>
          <p:cNvPr id="25" name="Picture 24">
            <a:extLst>
              <a:ext uri="{FF2B5EF4-FFF2-40B4-BE49-F238E27FC236}">
                <a16:creationId xmlns:a16="http://schemas.microsoft.com/office/drawing/2014/main" id="{2617E90C-011B-3440-95F9-BBDFAC222D1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052582" y="6359311"/>
            <a:ext cx="182709" cy="171962"/>
          </a:xfrm>
          <a:prstGeom prst="rect">
            <a:avLst/>
          </a:prstGeom>
        </p:spPr>
      </p:pic>
      <p:pic>
        <p:nvPicPr>
          <p:cNvPr id="26" name="Picture 25" descr="STEREO.png">
            <a:extLst>
              <a:ext uri="{FF2B5EF4-FFF2-40B4-BE49-F238E27FC236}">
                <a16:creationId xmlns:a16="http://schemas.microsoft.com/office/drawing/2014/main" id="{5B56E5A7-4554-2348-9FDF-BD8605EC7E5E}"/>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7000" contrast="-13000"/>
                    </a14:imgEffect>
                  </a14:imgLayer>
                </a14:imgProps>
              </a:ext>
              <a:ext uri="{28A0092B-C50C-407E-A947-70E740481C1C}">
                <a14:useLocalDpi xmlns:a14="http://schemas.microsoft.com/office/drawing/2010/main"/>
              </a:ext>
            </a:extLst>
          </a:blip>
          <a:stretch>
            <a:fillRect/>
          </a:stretch>
        </p:blipFill>
        <p:spPr>
          <a:xfrm>
            <a:off x="3615392" y="4033045"/>
            <a:ext cx="664510" cy="750896"/>
          </a:xfrm>
          <a:prstGeom prst="rect">
            <a:avLst/>
          </a:prstGeom>
          <a:effectLst>
            <a:outerShdw blurRad="50800" dist="38100" dir="2700000" algn="tl" rotWithShape="0">
              <a:prstClr val="black">
                <a:alpha val="96000"/>
              </a:prstClr>
            </a:outerShdw>
          </a:effectLst>
        </p:spPr>
      </p:pic>
      <p:pic>
        <p:nvPicPr>
          <p:cNvPr id="28" name="Picture 27" descr="Voyager.png">
            <a:extLst>
              <a:ext uri="{FF2B5EF4-FFF2-40B4-BE49-F238E27FC236}">
                <a16:creationId xmlns:a16="http://schemas.microsoft.com/office/drawing/2014/main" id="{077C78EE-C64A-EA44-B2B3-E79BA5A72734}"/>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rot="19414998">
            <a:off x="4351130" y="5917993"/>
            <a:ext cx="829154" cy="599388"/>
          </a:xfrm>
          <a:prstGeom prst="rect">
            <a:avLst/>
          </a:prstGeom>
          <a:effectLst>
            <a:outerShdw blurRad="50800" dist="38100" dir="2700000" algn="tl" rotWithShape="0">
              <a:prstClr val="black">
                <a:alpha val="95000"/>
              </a:prstClr>
            </a:outerShdw>
          </a:effectLst>
        </p:spPr>
      </p:pic>
      <p:pic>
        <p:nvPicPr>
          <p:cNvPr id="30" name="Picture 29" descr="SOHO.png">
            <a:extLst>
              <a:ext uri="{FF2B5EF4-FFF2-40B4-BE49-F238E27FC236}">
                <a16:creationId xmlns:a16="http://schemas.microsoft.com/office/drawing/2014/main" id="{8A2CE15E-B516-0B4C-9122-EB9C1D16B5C0}"/>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32000"/>
                    </a14:imgEffect>
                  </a14:imgLayer>
                </a14:imgProps>
              </a:ext>
              <a:ext uri="{28A0092B-C50C-407E-A947-70E740481C1C}">
                <a14:useLocalDpi xmlns:a14="http://schemas.microsoft.com/office/drawing/2010/main"/>
              </a:ext>
            </a:extLst>
          </a:blip>
          <a:stretch>
            <a:fillRect/>
          </a:stretch>
        </p:blipFill>
        <p:spPr>
          <a:xfrm rot="11116853">
            <a:off x="4528125" y="2866286"/>
            <a:ext cx="461736" cy="695386"/>
          </a:xfrm>
          <a:prstGeom prst="rect">
            <a:avLst/>
          </a:prstGeom>
          <a:effectLst>
            <a:outerShdw blurRad="50800" dist="38100" dir="2700000" algn="tl" rotWithShape="0">
              <a:prstClr val="black">
                <a:alpha val="92000"/>
              </a:prstClr>
            </a:outerShdw>
          </a:effectLst>
        </p:spPr>
      </p:pic>
      <p:pic>
        <p:nvPicPr>
          <p:cNvPr id="31" name="Picture 30" descr="WIND.png">
            <a:extLst>
              <a:ext uri="{FF2B5EF4-FFF2-40B4-BE49-F238E27FC236}">
                <a16:creationId xmlns:a16="http://schemas.microsoft.com/office/drawing/2014/main" id="{B908E6FF-F979-F44C-8D12-03325CCEAC4B}"/>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5246861" y="3324260"/>
            <a:ext cx="511824" cy="599422"/>
          </a:xfrm>
          <a:prstGeom prst="rect">
            <a:avLst/>
          </a:prstGeom>
          <a:effectLst>
            <a:outerShdw blurRad="50800" dist="38100" dir="2700000" algn="tl" rotWithShape="0">
              <a:prstClr val="black">
                <a:alpha val="96000"/>
              </a:prstClr>
            </a:outerShdw>
          </a:effectLst>
        </p:spPr>
      </p:pic>
      <p:pic>
        <p:nvPicPr>
          <p:cNvPr id="32" name="Picture 31">
            <a:extLst>
              <a:ext uri="{FF2B5EF4-FFF2-40B4-BE49-F238E27FC236}">
                <a16:creationId xmlns:a16="http://schemas.microsoft.com/office/drawing/2014/main" id="{96D8C02C-4F3E-EB45-80F1-235C163B8D56}"/>
              </a:ext>
            </a:extLst>
          </p:cNvPr>
          <p:cNvPicPr>
            <a:picLocks noChangeAspect="1"/>
          </p:cNvPicPr>
          <p:nvPr/>
        </p:nvPicPr>
        <p:blipFill>
          <a:blip r:embed="rId13" cstate="screen">
            <a:extLst>
              <a:ext uri="{BEBA8EAE-BF5A-486C-A8C5-ECC9F3942E4B}">
                <a14:imgProps xmlns:a14="http://schemas.microsoft.com/office/drawing/2010/main">
                  <a14:imgLayer r:embed="rId14">
                    <a14:imgEffect>
                      <a14:brightnessContrast bright="21000" contrast="22000"/>
                    </a14:imgEffect>
                  </a14:imgLayer>
                </a14:imgProps>
              </a:ext>
              <a:ext uri="{28A0092B-C50C-407E-A947-70E740481C1C}">
                <a14:useLocalDpi xmlns:a14="http://schemas.microsoft.com/office/drawing/2010/main"/>
              </a:ext>
            </a:extLst>
          </a:blip>
          <a:stretch>
            <a:fillRect/>
          </a:stretch>
        </p:blipFill>
        <p:spPr>
          <a:xfrm>
            <a:off x="3134336" y="1981708"/>
            <a:ext cx="727392" cy="631056"/>
          </a:xfrm>
          <a:prstGeom prst="rect">
            <a:avLst/>
          </a:prstGeom>
          <a:effectLst>
            <a:outerShdw blurRad="50800" dist="38100" dir="2700000" algn="tl" rotWithShape="0">
              <a:prstClr val="black">
                <a:alpha val="96000"/>
              </a:prstClr>
            </a:outerShdw>
          </a:effectLst>
        </p:spPr>
      </p:pic>
      <p:pic>
        <p:nvPicPr>
          <p:cNvPr id="33" name="Picture 32">
            <a:extLst>
              <a:ext uri="{FF2B5EF4-FFF2-40B4-BE49-F238E27FC236}">
                <a16:creationId xmlns:a16="http://schemas.microsoft.com/office/drawing/2014/main" id="{B5B42E1C-636B-A148-BEAF-0A5B13E55EAD}"/>
              </a:ext>
            </a:extLst>
          </p:cNvPr>
          <p:cNvPicPr>
            <a:picLocks noChangeAspect="1"/>
          </p:cNvPicPr>
          <p:nvPr/>
        </p:nvPicPr>
        <p:blipFill>
          <a:blip r:embed="rId15" cstate="screen">
            <a:extLst>
              <a:ext uri="{BEBA8EAE-BF5A-486C-A8C5-ECC9F3942E4B}">
                <a14:imgProps xmlns:a14="http://schemas.microsoft.com/office/drawing/2010/main">
                  <a14:imgLayer r:embed="rId16">
                    <a14:imgEffect>
                      <a14:brightnessContrast bright="22000"/>
                    </a14:imgEffect>
                  </a14:imgLayer>
                </a14:imgProps>
              </a:ext>
              <a:ext uri="{28A0092B-C50C-407E-A947-70E740481C1C}">
                <a14:useLocalDpi xmlns:a14="http://schemas.microsoft.com/office/drawing/2010/main"/>
              </a:ext>
            </a:extLst>
          </a:blip>
          <a:stretch>
            <a:fillRect/>
          </a:stretch>
        </p:blipFill>
        <p:spPr>
          <a:xfrm>
            <a:off x="7972885" y="4753167"/>
            <a:ext cx="483019" cy="425404"/>
          </a:xfrm>
          <a:prstGeom prst="rect">
            <a:avLst/>
          </a:prstGeom>
          <a:effectLst>
            <a:outerShdw blurRad="50800" dist="38100" dir="2700000" algn="tl" rotWithShape="0">
              <a:prstClr val="black">
                <a:alpha val="97000"/>
              </a:prstClr>
            </a:outerShdw>
          </a:effectLst>
        </p:spPr>
      </p:pic>
      <p:pic>
        <p:nvPicPr>
          <p:cNvPr id="34" name="Picture 33" descr="Hinode.png">
            <a:extLst>
              <a:ext uri="{FF2B5EF4-FFF2-40B4-BE49-F238E27FC236}">
                <a16:creationId xmlns:a16="http://schemas.microsoft.com/office/drawing/2014/main" id="{98858F4B-0A6E-5842-9902-8E9ABB79D8C6}"/>
              </a:ext>
            </a:extLst>
          </p:cNvPr>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6455778" y="4169917"/>
            <a:ext cx="662172" cy="374814"/>
          </a:xfrm>
          <a:prstGeom prst="rect">
            <a:avLst/>
          </a:prstGeom>
          <a:effectLst>
            <a:outerShdw blurRad="50800" dist="38100" dir="2700000" algn="tl" rotWithShape="0">
              <a:prstClr val="black">
                <a:alpha val="96000"/>
              </a:prstClr>
            </a:outerShdw>
          </a:effectLst>
        </p:spPr>
      </p:pic>
      <p:pic>
        <p:nvPicPr>
          <p:cNvPr id="36" name="Picture 35" descr="GOLD.png">
            <a:extLst>
              <a:ext uri="{FF2B5EF4-FFF2-40B4-BE49-F238E27FC236}">
                <a16:creationId xmlns:a16="http://schemas.microsoft.com/office/drawing/2014/main" id="{5D3AE1DE-9A24-DB47-8668-D975F0BD219B}"/>
              </a:ext>
            </a:extLst>
          </p:cNvPr>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6756705" y="2618745"/>
            <a:ext cx="857334" cy="363176"/>
          </a:xfrm>
          <a:prstGeom prst="rect">
            <a:avLst/>
          </a:prstGeom>
          <a:effectLst>
            <a:outerShdw blurRad="50800" dist="38100" dir="2700000" algn="tl" rotWithShape="0">
              <a:prstClr val="black">
                <a:alpha val="95000"/>
              </a:prstClr>
            </a:outerShdw>
          </a:effectLst>
        </p:spPr>
      </p:pic>
      <p:pic>
        <p:nvPicPr>
          <p:cNvPr id="37" name="Picture 36">
            <a:extLst>
              <a:ext uri="{FF2B5EF4-FFF2-40B4-BE49-F238E27FC236}">
                <a16:creationId xmlns:a16="http://schemas.microsoft.com/office/drawing/2014/main" id="{83791EF2-3E8B-B94B-B535-81985CF05ADA}"/>
              </a:ext>
            </a:extLst>
          </p:cNvPr>
          <p:cNvPicPr>
            <a:picLocks noChangeAspect="1"/>
          </p:cNvPicPr>
          <p:nvPr/>
        </p:nvPicPr>
        <p:blipFill>
          <a:blip r:embed="rId19" cstate="screen">
            <a:extLst>
              <a:ext uri="{BEBA8EAE-BF5A-486C-A8C5-ECC9F3942E4B}">
                <a14:imgProps xmlns:a14="http://schemas.microsoft.com/office/drawing/2010/main">
                  <a14:imgLayer r:embed="rId20">
                    <a14:imgEffect>
                      <a14:brightnessContrast bright="16000" contrast="-30000"/>
                    </a14:imgEffect>
                  </a14:imgLayer>
                </a14:imgProps>
              </a:ext>
              <a:ext uri="{28A0092B-C50C-407E-A947-70E740481C1C}">
                <a14:useLocalDpi xmlns:a14="http://schemas.microsoft.com/office/drawing/2010/main"/>
              </a:ext>
            </a:extLst>
          </a:blip>
          <a:stretch>
            <a:fillRect/>
          </a:stretch>
        </p:blipFill>
        <p:spPr>
          <a:xfrm>
            <a:off x="6829776" y="1773360"/>
            <a:ext cx="717692" cy="432478"/>
          </a:xfrm>
          <a:prstGeom prst="rect">
            <a:avLst/>
          </a:prstGeom>
          <a:effectLst>
            <a:outerShdw blurRad="50800" dist="38100" dir="2700000" algn="tl" rotWithShape="0">
              <a:prstClr val="black">
                <a:alpha val="96000"/>
              </a:prstClr>
            </a:outerShdw>
          </a:effectLst>
        </p:spPr>
      </p:pic>
      <p:pic>
        <p:nvPicPr>
          <p:cNvPr id="39" name="Picture 38" descr="TIMED.png">
            <a:extLst>
              <a:ext uri="{FF2B5EF4-FFF2-40B4-BE49-F238E27FC236}">
                <a16:creationId xmlns:a16="http://schemas.microsoft.com/office/drawing/2014/main" id="{3CE563BB-95CB-7E4F-91BF-086F68A3642A}"/>
              </a:ext>
            </a:extLst>
          </p:cNvPr>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8272434" y="3566725"/>
            <a:ext cx="1022387" cy="514980"/>
          </a:xfrm>
          <a:prstGeom prst="rect">
            <a:avLst/>
          </a:prstGeom>
          <a:effectLst>
            <a:outerShdw blurRad="50800" dist="38100" dir="2700000" algn="tl" rotWithShape="0">
              <a:prstClr val="black">
                <a:alpha val="96000"/>
              </a:prstClr>
            </a:outerShdw>
          </a:effectLst>
        </p:spPr>
      </p:pic>
      <p:sp>
        <p:nvSpPr>
          <p:cNvPr id="40" name="TextBox 39">
            <a:extLst>
              <a:ext uri="{FF2B5EF4-FFF2-40B4-BE49-F238E27FC236}">
                <a16:creationId xmlns:a16="http://schemas.microsoft.com/office/drawing/2014/main" id="{BA5028C1-E839-934E-9425-C96CEB7CD9A6}"/>
              </a:ext>
            </a:extLst>
          </p:cNvPr>
          <p:cNvSpPr txBox="1"/>
          <p:nvPr/>
        </p:nvSpPr>
        <p:spPr>
          <a:xfrm>
            <a:off x="3003091" y="1721215"/>
            <a:ext cx="1102370" cy="36317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100" b="1" i="0" u="none" strike="noStrike" kern="1200" cap="none" spc="0" normalizeH="0" baseline="0" noProof="0">
                <a:ln>
                  <a:noFill/>
                </a:ln>
                <a:solidFill>
                  <a:srgbClr val="AFDE7E"/>
                </a:solidFill>
                <a:effectLst/>
                <a:uLnTx/>
                <a:uFillTx/>
                <a:latin typeface="Arial Narrow" charset="0"/>
                <a:ea typeface="Arial Narrow" charset="0"/>
                <a:cs typeface="Arial Narrow" charset="0"/>
              </a:rPr>
              <a:t>Solar Orbiter (ESA)</a:t>
            </a:r>
          </a:p>
        </p:txBody>
      </p:sp>
      <p:sp>
        <p:nvSpPr>
          <p:cNvPr id="41" name="TextBox 40">
            <a:extLst>
              <a:ext uri="{FF2B5EF4-FFF2-40B4-BE49-F238E27FC236}">
                <a16:creationId xmlns:a16="http://schemas.microsoft.com/office/drawing/2014/main" id="{3212C97F-C410-E146-94D9-BA5D55696E87}"/>
              </a:ext>
            </a:extLst>
          </p:cNvPr>
          <p:cNvSpPr txBox="1"/>
          <p:nvPr/>
        </p:nvSpPr>
        <p:spPr>
          <a:xfrm>
            <a:off x="2602077" y="3033491"/>
            <a:ext cx="1102371" cy="363176"/>
          </a:xfrm>
          <a:prstGeom prst="rect">
            <a:avLst/>
          </a:prstGeom>
          <a:noFill/>
          <a:effectLst>
            <a:outerShdw blurRad="50800" dist="25400" dir="2700000" algn="tl" rotWithShape="0">
              <a:prstClr val="black">
                <a:alpha val="98000"/>
              </a:prstClr>
            </a:outerShdw>
          </a:effectLst>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100" b="1" i="0" u="none" strike="noStrike" kern="1200" cap="none" spc="0" normalizeH="0" baseline="0" noProof="0">
                <a:ln>
                  <a:noFill/>
                </a:ln>
                <a:solidFill>
                  <a:srgbClr val="AFDE7E"/>
                </a:solidFill>
                <a:effectLst/>
                <a:uLnTx/>
                <a:uFillTx/>
                <a:latin typeface="Arial Narrow" charset="0"/>
                <a:ea typeface="Arial Narrow" charset="0"/>
                <a:cs typeface="Arial Narrow" charset="0"/>
              </a:rPr>
              <a:t>Parker Solar Probe</a:t>
            </a:r>
          </a:p>
        </p:txBody>
      </p:sp>
      <p:sp>
        <p:nvSpPr>
          <p:cNvPr id="42" name="TextBox 41">
            <a:extLst>
              <a:ext uri="{FF2B5EF4-FFF2-40B4-BE49-F238E27FC236}">
                <a16:creationId xmlns:a16="http://schemas.microsoft.com/office/drawing/2014/main" id="{CDC0A6B7-0525-A34C-BFA9-178A3C56437E}"/>
              </a:ext>
            </a:extLst>
          </p:cNvPr>
          <p:cNvSpPr txBox="1"/>
          <p:nvPr/>
        </p:nvSpPr>
        <p:spPr>
          <a:xfrm>
            <a:off x="4214570" y="5858758"/>
            <a:ext cx="812936" cy="227755"/>
          </a:xfrm>
          <a:prstGeom prst="rect">
            <a:avLst/>
          </a:prstGeom>
          <a:noFill/>
          <a:effectLst>
            <a:outerShdw blurRad="50800" dist="25400" dir="2700000" algn="tl" rotWithShape="0">
              <a:prstClr val="black">
                <a:alpha val="98000"/>
              </a:prstClr>
            </a:outerShdw>
          </a:effectLst>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100" b="1" i="0" u="none" strike="noStrike" kern="1200" cap="none" spc="0" normalizeH="0" baseline="0" noProof="0">
                <a:ln>
                  <a:noFill/>
                </a:ln>
                <a:solidFill>
                  <a:srgbClr val="71CCF5"/>
                </a:solidFill>
                <a:effectLst/>
                <a:uLnTx/>
                <a:uFillTx/>
                <a:latin typeface="Arial Narrow" charset="0"/>
                <a:ea typeface="Arial Narrow" charset="0"/>
                <a:cs typeface="Arial Narrow" charset="0"/>
              </a:rPr>
              <a:t>Voyager (2)</a:t>
            </a:r>
          </a:p>
        </p:txBody>
      </p:sp>
      <p:sp>
        <p:nvSpPr>
          <p:cNvPr id="43" name="TextBox 42">
            <a:extLst>
              <a:ext uri="{FF2B5EF4-FFF2-40B4-BE49-F238E27FC236}">
                <a16:creationId xmlns:a16="http://schemas.microsoft.com/office/drawing/2014/main" id="{A0A4CDB9-6F77-9249-9203-E79B4AC51F6B}"/>
              </a:ext>
            </a:extLst>
          </p:cNvPr>
          <p:cNvSpPr txBox="1"/>
          <p:nvPr/>
        </p:nvSpPr>
        <p:spPr>
          <a:xfrm>
            <a:off x="3398538" y="3927674"/>
            <a:ext cx="1269023" cy="261610"/>
          </a:xfrm>
          <a:prstGeom prst="rect">
            <a:avLst/>
          </a:prstGeom>
          <a:noFill/>
          <a:effectLst>
            <a:outerShdw blurRad="50800" dist="25400" dir="2700000" algn="tl" rotWithShape="0">
              <a:prstClr val="black">
                <a:alpha val="98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71CCF5"/>
                </a:solidFill>
                <a:effectLst/>
                <a:uLnTx/>
                <a:uFillTx/>
                <a:latin typeface="Arial Narrow" charset="0"/>
                <a:ea typeface="Arial Narrow" charset="0"/>
                <a:cs typeface="Arial Narrow" charset="0"/>
              </a:rPr>
              <a:t>STEREO</a:t>
            </a:r>
          </a:p>
        </p:txBody>
      </p:sp>
      <p:sp>
        <p:nvSpPr>
          <p:cNvPr id="44" name="TextBox 43">
            <a:extLst>
              <a:ext uri="{FF2B5EF4-FFF2-40B4-BE49-F238E27FC236}">
                <a16:creationId xmlns:a16="http://schemas.microsoft.com/office/drawing/2014/main" id="{1A3399D4-B2E5-544A-98AF-76F839627712}"/>
              </a:ext>
            </a:extLst>
          </p:cNvPr>
          <p:cNvSpPr txBox="1"/>
          <p:nvPr/>
        </p:nvSpPr>
        <p:spPr>
          <a:xfrm>
            <a:off x="4150993" y="2776554"/>
            <a:ext cx="792830" cy="363176"/>
          </a:xfrm>
          <a:prstGeom prst="rect">
            <a:avLst/>
          </a:prstGeom>
          <a:noFill/>
          <a:effectLst>
            <a:outerShdw blurRad="50800" dist="25400" dir="2700000" algn="tl" rotWithShape="0">
              <a:prstClr val="black">
                <a:alpha val="98000"/>
              </a:prstClr>
            </a:outerShdw>
          </a:effectLst>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100" b="1" i="0" u="none" strike="noStrike" kern="1200" cap="none" spc="0" normalizeH="0" baseline="0" noProof="0">
                <a:ln>
                  <a:noFill/>
                </a:ln>
                <a:solidFill>
                  <a:srgbClr val="71CCF5"/>
                </a:solidFill>
                <a:effectLst/>
                <a:uLnTx/>
                <a:uFillTx/>
                <a:latin typeface="Arial Narrow" charset="0"/>
                <a:ea typeface="Arial Narrow" charset="0"/>
                <a:cs typeface="Arial Narrow" charset="0"/>
              </a:rPr>
              <a:t>SOHO (ESA)</a:t>
            </a:r>
          </a:p>
        </p:txBody>
      </p:sp>
      <p:sp>
        <p:nvSpPr>
          <p:cNvPr id="45" name="TextBox 44">
            <a:extLst>
              <a:ext uri="{FF2B5EF4-FFF2-40B4-BE49-F238E27FC236}">
                <a16:creationId xmlns:a16="http://schemas.microsoft.com/office/drawing/2014/main" id="{7D13ECF3-6EDB-AA42-81F4-31C5176F7B5B}"/>
              </a:ext>
            </a:extLst>
          </p:cNvPr>
          <p:cNvSpPr txBox="1"/>
          <p:nvPr/>
        </p:nvSpPr>
        <p:spPr>
          <a:xfrm>
            <a:off x="6067885" y="1653157"/>
            <a:ext cx="507008" cy="261610"/>
          </a:xfrm>
          <a:prstGeom prst="rect">
            <a:avLst/>
          </a:prstGeom>
          <a:noFill/>
          <a:effectLst>
            <a:outerShdw blurRad="50800" dist="25400" dir="2700000" algn="tl" rotWithShape="0">
              <a:prstClr val="black">
                <a:alpha val="98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71CCF5"/>
                </a:solidFill>
                <a:effectLst/>
                <a:uLnTx/>
                <a:uFillTx/>
                <a:latin typeface="Arial Narrow" charset="0"/>
                <a:ea typeface="Arial Narrow" charset="0"/>
                <a:cs typeface="Arial Narrow" charset="0"/>
              </a:rPr>
              <a:t>SDO</a:t>
            </a:r>
          </a:p>
        </p:txBody>
      </p:sp>
      <p:sp>
        <p:nvSpPr>
          <p:cNvPr id="46" name="TextBox 45">
            <a:extLst>
              <a:ext uri="{FF2B5EF4-FFF2-40B4-BE49-F238E27FC236}">
                <a16:creationId xmlns:a16="http://schemas.microsoft.com/office/drawing/2014/main" id="{09377A26-0B1D-4141-9C36-41EA450CD3D8}"/>
              </a:ext>
            </a:extLst>
          </p:cNvPr>
          <p:cNvSpPr txBox="1"/>
          <p:nvPr/>
        </p:nvSpPr>
        <p:spPr>
          <a:xfrm>
            <a:off x="6264001" y="3969794"/>
            <a:ext cx="800100" cy="363176"/>
          </a:xfrm>
          <a:prstGeom prst="rect">
            <a:avLst/>
          </a:prstGeom>
          <a:noFill/>
          <a:effectLst>
            <a:outerShdw blurRad="50800" dist="25400" dir="2700000" algn="tl" rotWithShape="0">
              <a:prstClr val="black">
                <a:alpha val="98000"/>
              </a:prstClr>
            </a:outerShdw>
          </a:effectLst>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100" b="1" i="0" u="none" strike="noStrike" kern="1200" cap="none" spc="0" normalizeH="0" baseline="0" noProof="0">
                <a:ln>
                  <a:noFill/>
                </a:ln>
                <a:solidFill>
                  <a:srgbClr val="71CCF5"/>
                </a:solidFill>
                <a:effectLst/>
                <a:uLnTx/>
                <a:uFillTx/>
                <a:latin typeface="Arial Narrow" charset="0"/>
                <a:ea typeface="Arial Narrow" charset="0"/>
                <a:cs typeface="Arial Narrow" charset="0"/>
              </a:rPr>
              <a:t>Hinode (JAXA)</a:t>
            </a:r>
          </a:p>
        </p:txBody>
      </p:sp>
      <p:sp>
        <p:nvSpPr>
          <p:cNvPr id="47" name="TextBox 46">
            <a:extLst>
              <a:ext uri="{FF2B5EF4-FFF2-40B4-BE49-F238E27FC236}">
                <a16:creationId xmlns:a16="http://schemas.microsoft.com/office/drawing/2014/main" id="{19FB9E32-9E6C-1349-A3E3-72D19134F04E}"/>
              </a:ext>
            </a:extLst>
          </p:cNvPr>
          <p:cNvSpPr txBox="1"/>
          <p:nvPr/>
        </p:nvSpPr>
        <p:spPr>
          <a:xfrm>
            <a:off x="8050796" y="4642039"/>
            <a:ext cx="572225" cy="261610"/>
          </a:xfrm>
          <a:prstGeom prst="rect">
            <a:avLst/>
          </a:prstGeom>
          <a:noFill/>
          <a:effectLst>
            <a:outerShdw blurRad="50800" dist="25400" dir="2700000" algn="tl" rotWithShape="0">
              <a:prstClr val="black">
                <a:alpha val="98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71CCF5"/>
                </a:solidFill>
                <a:effectLst/>
                <a:uLnTx/>
                <a:uFillTx/>
                <a:latin typeface="Arial Narrow" charset="0"/>
                <a:ea typeface="Arial Narrow" charset="0"/>
                <a:cs typeface="Arial Narrow" charset="0"/>
              </a:rPr>
              <a:t>IRIS</a:t>
            </a:r>
          </a:p>
        </p:txBody>
      </p:sp>
      <p:sp>
        <p:nvSpPr>
          <p:cNvPr id="48" name="TextBox 47">
            <a:extLst>
              <a:ext uri="{FF2B5EF4-FFF2-40B4-BE49-F238E27FC236}">
                <a16:creationId xmlns:a16="http://schemas.microsoft.com/office/drawing/2014/main" id="{2AB8A672-E18D-E848-B4A6-92889B6E1CF3}"/>
              </a:ext>
            </a:extLst>
          </p:cNvPr>
          <p:cNvSpPr txBox="1"/>
          <p:nvPr/>
        </p:nvSpPr>
        <p:spPr>
          <a:xfrm>
            <a:off x="8457907" y="3362731"/>
            <a:ext cx="643964" cy="261610"/>
          </a:xfrm>
          <a:prstGeom prst="rect">
            <a:avLst/>
          </a:prstGeom>
          <a:noFill/>
          <a:effectLst>
            <a:outerShdw blurRad="50800" dist="25400" dir="2700000" algn="tl" rotWithShape="0">
              <a:prstClr val="black">
                <a:alpha val="98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71CCF5"/>
                </a:solidFill>
                <a:effectLst/>
                <a:uLnTx/>
                <a:uFillTx/>
                <a:latin typeface="Arial Narrow" charset="0"/>
                <a:ea typeface="Arial Narrow" charset="0"/>
                <a:cs typeface="Arial Narrow" charset="0"/>
              </a:rPr>
              <a:t>TIMED</a:t>
            </a:r>
            <a:endParaRPr kumimoji="0" lang="en-US" sz="1300" b="1" i="0" u="none" strike="noStrike" kern="1200" cap="none" spc="0" normalizeH="0" baseline="0" noProof="0">
              <a:ln>
                <a:noFill/>
              </a:ln>
              <a:solidFill>
                <a:srgbClr val="71CCF5"/>
              </a:solidFill>
              <a:effectLst/>
              <a:uLnTx/>
              <a:uFillTx/>
              <a:latin typeface="Arial Narrow" charset="0"/>
              <a:ea typeface="Arial Narrow" charset="0"/>
              <a:cs typeface="Arial Narrow" charset="0"/>
            </a:endParaRPr>
          </a:p>
        </p:txBody>
      </p:sp>
      <p:sp>
        <p:nvSpPr>
          <p:cNvPr id="49" name="TextBox 48">
            <a:extLst>
              <a:ext uri="{FF2B5EF4-FFF2-40B4-BE49-F238E27FC236}">
                <a16:creationId xmlns:a16="http://schemas.microsoft.com/office/drawing/2014/main" id="{FE37CC79-1E52-244C-B42A-435B5ECD1F04}"/>
              </a:ext>
            </a:extLst>
          </p:cNvPr>
          <p:cNvSpPr txBox="1"/>
          <p:nvPr/>
        </p:nvSpPr>
        <p:spPr>
          <a:xfrm>
            <a:off x="10535944" y="275589"/>
            <a:ext cx="643964" cy="261610"/>
          </a:xfrm>
          <a:prstGeom prst="rect">
            <a:avLst/>
          </a:prstGeom>
          <a:noFill/>
          <a:effectLst>
            <a:outerShdw blurRad="50800" dist="25400" dir="2700000" algn="tl" rotWithShape="0">
              <a:prstClr val="black">
                <a:alpha val="98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71CCF5"/>
                </a:solidFill>
                <a:effectLst/>
                <a:uLnTx/>
                <a:uFillTx/>
                <a:latin typeface="Arial Narrow" charset="0"/>
                <a:ea typeface="Arial Narrow" charset="0"/>
                <a:cs typeface="Arial Narrow" charset="0"/>
              </a:rPr>
              <a:t>IBEX</a:t>
            </a:r>
          </a:p>
        </p:txBody>
      </p:sp>
      <p:sp>
        <p:nvSpPr>
          <p:cNvPr id="52" name="TextBox 51">
            <a:extLst>
              <a:ext uri="{FF2B5EF4-FFF2-40B4-BE49-F238E27FC236}">
                <a16:creationId xmlns:a16="http://schemas.microsoft.com/office/drawing/2014/main" id="{1DAA2D81-71C9-3D41-84FD-4264626388AA}"/>
              </a:ext>
            </a:extLst>
          </p:cNvPr>
          <p:cNvSpPr txBox="1"/>
          <p:nvPr/>
        </p:nvSpPr>
        <p:spPr>
          <a:xfrm>
            <a:off x="5619423" y="2652703"/>
            <a:ext cx="890349" cy="261610"/>
          </a:xfrm>
          <a:prstGeom prst="rect">
            <a:avLst/>
          </a:prstGeom>
          <a:noFill/>
          <a:effectLst>
            <a:outerShdw blurRad="50800" dist="25400" dir="2700000" algn="tl" rotWithShape="0">
              <a:prstClr val="black">
                <a:alpha val="98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9A742"/>
                </a:solidFill>
                <a:effectLst/>
                <a:uLnTx/>
                <a:uFillTx/>
                <a:latin typeface="Arial Narrow" charset="0"/>
                <a:ea typeface="Arial Narrow" charset="0"/>
                <a:cs typeface="Arial Narrow" charset="0"/>
              </a:rPr>
              <a:t>IMAP</a:t>
            </a:r>
          </a:p>
        </p:txBody>
      </p:sp>
      <p:pic>
        <p:nvPicPr>
          <p:cNvPr id="53" name="Picture 52" descr="ACE.png">
            <a:extLst>
              <a:ext uri="{FF2B5EF4-FFF2-40B4-BE49-F238E27FC236}">
                <a16:creationId xmlns:a16="http://schemas.microsoft.com/office/drawing/2014/main" id="{7F5342C6-B047-7046-9A54-DD3F6D0D54AE}"/>
              </a:ext>
            </a:extLst>
          </p:cNvPr>
          <p:cNvPicPr>
            <a:picLocks noChangeAspect="1"/>
          </p:cNvPicPr>
          <p:nvPr/>
        </p:nvPicPr>
        <p:blipFill>
          <a:blip r:embed="rId22">
            <a:extLst>
              <a:ext uri="{28A0092B-C50C-407E-A947-70E740481C1C}">
                <a14:useLocalDpi xmlns:a14="http://schemas.microsoft.com/office/drawing/2010/main"/>
              </a:ext>
            </a:extLst>
          </a:blip>
          <a:stretch>
            <a:fillRect/>
          </a:stretch>
        </p:blipFill>
        <p:spPr>
          <a:xfrm rot="20285933">
            <a:off x="4742318" y="2115056"/>
            <a:ext cx="502079" cy="625137"/>
          </a:xfrm>
          <a:prstGeom prst="rect">
            <a:avLst/>
          </a:prstGeom>
          <a:effectLst>
            <a:outerShdw blurRad="50800" dist="38100" dir="2700000" algn="tl" rotWithShape="0">
              <a:prstClr val="black">
                <a:alpha val="96000"/>
              </a:prstClr>
            </a:outerShdw>
          </a:effectLst>
        </p:spPr>
      </p:pic>
      <p:sp>
        <p:nvSpPr>
          <p:cNvPr id="54" name="TextBox 53">
            <a:extLst>
              <a:ext uri="{FF2B5EF4-FFF2-40B4-BE49-F238E27FC236}">
                <a16:creationId xmlns:a16="http://schemas.microsoft.com/office/drawing/2014/main" id="{ABA20687-CAAE-C345-AEAE-C8135E41D3EA}"/>
              </a:ext>
            </a:extLst>
          </p:cNvPr>
          <p:cNvSpPr txBox="1"/>
          <p:nvPr/>
        </p:nvSpPr>
        <p:spPr>
          <a:xfrm>
            <a:off x="5113993" y="3124904"/>
            <a:ext cx="643964" cy="261610"/>
          </a:xfrm>
          <a:prstGeom prst="rect">
            <a:avLst/>
          </a:prstGeom>
          <a:noFill/>
          <a:effectLst>
            <a:outerShdw blurRad="50800" dist="25400" dir="2700000" algn="tl" rotWithShape="0">
              <a:prstClr val="black">
                <a:alpha val="98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71CCF5"/>
                </a:solidFill>
                <a:effectLst/>
                <a:uLnTx/>
                <a:uFillTx/>
                <a:latin typeface="Arial Narrow" charset="0"/>
                <a:ea typeface="Arial Narrow" charset="0"/>
                <a:cs typeface="Arial Narrow" charset="0"/>
              </a:rPr>
              <a:t>WIND</a:t>
            </a:r>
          </a:p>
        </p:txBody>
      </p:sp>
      <p:pic>
        <p:nvPicPr>
          <p:cNvPr id="55" name="Picture 54" descr="Geotail.png">
            <a:extLst>
              <a:ext uri="{FF2B5EF4-FFF2-40B4-BE49-F238E27FC236}">
                <a16:creationId xmlns:a16="http://schemas.microsoft.com/office/drawing/2014/main" id="{89806F58-8FD1-BE4F-B986-4151D585B438}"/>
              </a:ext>
            </a:extLst>
          </p:cNvPr>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11250159" y="4155653"/>
            <a:ext cx="463034" cy="688615"/>
          </a:xfrm>
          <a:prstGeom prst="rect">
            <a:avLst/>
          </a:prstGeom>
          <a:effectLst>
            <a:outerShdw blurRad="50800" dist="38100" dir="2700000" algn="tl" rotWithShape="0">
              <a:prstClr val="black">
                <a:alpha val="96000"/>
              </a:prstClr>
            </a:outerShdw>
          </a:effectLst>
        </p:spPr>
      </p:pic>
      <p:sp>
        <p:nvSpPr>
          <p:cNvPr id="56" name="TextBox 55">
            <a:extLst>
              <a:ext uri="{FF2B5EF4-FFF2-40B4-BE49-F238E27FC236}">
                <a16:creationId xmlns:a16="http://schemas.microsoft.com/office/drawing/2014/main" id="{F5E8C107-7F6E-FC4A-93F6-C65E6052FB6E}"/>
              </a:ext>
            </a:extLst>
          </p:cNvPr>
          <p:cNvSpPr txBox="1"/>
          <p:nvPr/>
        </p:nvSpPr>
        <p:spPr>
          <a:xfrm>
            <a:off x="10570473" y="4328933"/>
            <a:ext cx="851817" cy="363176"/>
          </a:xfrm>
          <a:prstGeom prst="rect">
            <a:avLst/>
          </a:prstGeom>
          <a:noFill/>
          <a:effectLst>
            <a:outerShdw blurRad="50800" dist="25400" dir="2700000" algn="tl" rotWithShape="0">
              <a:prstClr val="black">
                <a:alpha val="98000"/>
              </a:prstClr>
            </a:outerShdw>
          </a:effectLst>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100" b="1" i="0" u="none" strike="noStrike" kern="1200" cap="none" spc="0" normalizeH="0" baseline="0" noProof="0">
                <a:ln>
                  <a:noFill/>
                </a:ln>
                <a:solidFill>
                  <a:srgbClr val="71CCF5"/>
                </a:solidFill>
                <a:effectLst/>
                <a:uLnTx/>
                <a:uFillTx/>
                <a:latin typeface="Arial Narrow" charset="0"/>
                <a:ea typeface="Arial Narrow" charset="0"/>
                <a:cs typeface="Arial Narrow" charset="0"/>
              </a:rPr>
              <a:t>Geotail (JAXA)</a:t>
            </a:r>
          </a:p>
        </p:txBody>
      </p:sp>
      <p:pic>
        <p:nvPicPr>
          <p:cNvPr id="59" name="Picture 58" descr="IBEX.png">
            <a:extLst>
              <a:ext uri="{FF2B5EF4-FFF2-40B4-BE49-F238E27FC236}">
                <a16:creationId xmlns:a16="http://schemas.microsoft.com/office/drawing/2014/main" id="{36ED3695-ABBE-0B43-854E-FB4A9369547F}"/>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10643448" y="510311"/>
            <a:ext cx="370313" cy="318549"/>
          </a:xfrm>
          <a:prstGeom prst="rect">
            <a:avLst/>
          </a:prstGeom>
          <a:effectLst>
            <a:outerShdw blurRad="50800" dist="38100" dir="2700000" algn="tl" rotWithShape="0">
              <a:prstClr val="black">
                <a:alpha val="96000"/>
              </a:prstClr>
            </a:outerShdw>
          </a:effectLst>
        </p:spPr>
      </p:pic>
      <p:pic>
        <p:nvPicPr>
          <p:cNvPr id="60" name="Picture 59" descr="THEMIS.png">
            <a:extLst>
              <a:ext uri="{FF2B5EF4-FFF2-40B4-BE49-F238E27FC236}">
                <a16:creationId xmlns:a16="http://schemas.microsoft.com/office/drawing/2014/main" id="{173756FD-7603-C649-A695-3FAD2D426D89}"/>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bright="45000"/>
                    </a14:imgEffect>
                  </a14:imgLayer>
                </a14:imgProps>
              </a:ext>
              <a:ext uri="{28A0092B-C50C-407E-A947-70E740481C1C}">
                <a14:useLocalDpi xmlns:a14="http://schemas.microsoft.com/office/drawing/2010/main"/>
              </a:ext>
            </a:extLst>
          </a:blip>
          <a:stretch>
            <a:fillRect/>
          </a:stretch>
        </p:blipFill>
        <p:spPr>
          <a:xfrm rot="19865098">
            <a:off x="10568992" y="2239258"/>
            <a:ext cx="826083" cy="708799"/>
          </a:xfrm>
          <a:prstGeom prst="rect">
            <a:avLst/>
          </a:prstGeom>
          <a:effectLst>
            <a:outerShdw blurRad="50800" dist="38100" dir="2700000" algn="tl" rotWithShape="0">
              <a:prstClr val="black">
                <a:alpha val="95000"/>
              </a:prstClr>
            </a:outerShdw>
          </a:effectLst>
        </p:spPr>
      </p:pic>
      <p:pic>
        <p:nvPicPr>
          <p:cNvPr id="62" name="Picture 61" descr="MMS.png">
            <a:extLst>
              <a:ext uri="{FF2B5EF4-FFF2-40B4-BE49-F238E27FC236}">
                <a16:creationId xmlns:a16="http://schemas.microsoft.com/office/drawing/2014/main" id="{C1BD65EF-4882-114F-8DFA-D20990C85CAB}"/>
              </a:ext>
            </a:extLst>
          </p:cNvPr>
          <p:cNvPicPr>
            <a:picLocks noChangeAspect="1"/>
          </p:cNvPicPr>
          <p:nvPr/>
        </p:nvPicPr>
        <p:blipFill>
          <a:blip r:embed="rId27" cstate="screen">
            <a:extLst>
              <a:ext uri="{BEBA8EAE-BF5A-486C-A8C5-ECC9F3942E4B}">
                <a14:imgProps xmlns:a14="http://schemas.microsoft.com/office/drawing/2010/main">
                  <a14:imgLayer r:embed="rId28">
                    <a14:imgEffect>
                      <a14:sharpenSoften amount="39000"/>
                    </a14:imgEffect>
                    <a14:imgEffect>
                      <a14:brightnessContrast bright="28000"/>
                    </a14:imgEffect>
                  </a14:imgLayer>
                </a14:imgProps>
              </a:ext>
              <a:ext uri="{28A0092B-C50C-407E-A947-70E740481C1C}">
                <a14:useLocalDpi xmlns:a14="http://schemas.microsoft.com/office/drawing/2010/main"/>
              </a:ext>
            </a:extLst>
          </a:blip>
          <a:stretch>
            <a:fillRect/>
          </a:stretch>
        </p:blipFill>
        <p:spPr>
          <a:xfrm>
            <a:off x="9365966" y="4027779"/>
            <a:ext cx="862276" cy="675349"/>
          </a:xfrm>
          <a:prstGeom prst="rect">
            <a:avLst/>
          </a:prstGeom>
          <a:effectLst>
            <a:outerShdw blurRad="50800" dist="38100" dir="2700000" algn="tl" rotWithShape="0">
              <a:prstClr val="black">
                <a:alpha val="96000"/>
              </a:prstClr>
            </a:outerShdw>
          </a:effectLst>
        </p:spPr>
      </p:pic>
      <p:sp>
        <p:nvSpPr>
          <p:cNvPr id="63" name="TextBox 62">
            <a:extLst>
              <a:ext uri="{FF2B5EF4-FFF2-40B4-BE49-F238E27FC236}">
                <a16:creationId xmlns:a16="http://schemas.microsoft.com/office/drawing/2014/main" id="{877F1E4C-BE24-1446-9425-32E878B977BD}"/>
              </a:ext>
            </a:extLst>
          </p:cNvPr>
          <p:cNvSpPr txBox="1"/>
          <p:nvPr/>
        </p:nvSpPr>
        <p:spPr>
          <a:xfrm>
            <a:off x="9276169" y="4012946"/>
            <a:ext cx="887904" cy="227755"/>
          </a:xfrm>
          <a:prstGeom prst="rect">
            <a:avLst/>
          </a:prstGeom>
          <a:noFill/>
          <a:effectLst>
            <a:outerShdw blurRad="50800" dist="25400" dir="2700000" algn="tl" rotWithShape="0">
              <a:prstClr val="black">
                <a:alpha val="98000"/>
              </a:prstClr>
            </a:outerShdw>
          </a:effectLst>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100" b="1" i="0" u="none" strike="noStrike" kern="1200" cap="none" spc="0" normalizeH="0" baseline="0" noProof="0">
                <a:ln>
                  <a:noFill/>
                </a:ln>
                <a:solidFill>
                  <a:srgbClr val="71CCF5"/>
                </a:solidFill>
                <a:effectLst/>
                <a:uLnTx/>
                <a:uFillTx/>
                <a:latin typeface="Arial Narrow" charset="0"/>
                <a:ea typeface="Arial Narrow" charset="0"/>
                <a:cs typeface="Arial Narrow" charset="0"/>
              </a:rPr>
              <a:t>MMS (4)</a:t>
            </a:r>
          </a:p>
        </p:txBody>
      </p:sp>
      <p:sp>
        <p:nvSpPr>
          <p:cNvPr id="68" name="TextBox 67">
            <a:extLst>
              <a:ext uri="{FF2B5EF4-FFF2-40B4-BE49-F238E27FC236}">
                <a16:creationId xmlns:a16="http://schemas.microsoft.com/office/drawing/2014/main" id="{D0BE1329-AB16-0D40-BA30-B929591BCCDD}"/>
              </a:ext>
            </a:extLst>
          </p:cNvPr>
          <p:cNvSpPr txBox="1"/>
          <p:nvPr/>
        </p:nvSpPr>
        <p:spPr>
          <a:xfrm>
            <a:off x="4739853" y="1947988"/>
            <a:ext cx="507008" cy="261610"/>
          </a:xfrm>
          <a:prstGeom prst="rect">
            <a:avLst/>
          </a:prstGeom>
          <a:noFill/>
          <a:effectLst>
            <a:outerShdw blurRad="50800" dist="25400" dir="2700000" algn="tl" rotWithShape="0">
              <a:prstClr val="black">
                <a:alpha val="98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71CCF5"/>
                </a:solidFill>
                <a:effectLst/>
                <a:uLnTx/>
                <a:uFillTx/>
                <a:latin typeface="Arial Narrow" charset="0"/>
                <a:ea typeface="Arial Narrow" charset="0"/>
                <a:cs typeface="Arial Narrow" charset="0"/>
              </a:rPr>
              <a:t>ACE</a:t>
            </a:r>
          </a:p>
        </p:txBody>
      </p:sp>
      <p:pic>
        <p:nvPicPr>
          <p:cNvPr id="74" name="Picture 73" descr="SDO.png">
            <a:extLst>
              <a:ext uri="{FF2B5EF4-FFF2-40B4-BE49-F238E27FC236}">
                <a16:creationId xmlns:a16="http://schemas.microsoft.com/office/drawing/2014/main" id="{D49BB7D8-3F34-2A44-ADC8-46FE3E9E9243}"/>
              </a:ext>
            </a:extLst>
          </p:cNvPr>
          <p:cNvPicPr>
            <a:picLocks noChangeAspect="1"/>
          </p:cNvPicPr>
          <p:nvPr/>
        </p:nvPicPr>
        <p:blipFill>
          <a:blip r:embed="rId29">
            <a:extLst>
              <a:ext uri="{BEBA8EAE-BF5A-486C-A8C5-ECC9F3942E4B}">
                <a14:imgProps xmlns:a14="http://schemas.microsoft.com/office/drawing/2010/main">
                  <a14:imgLayer r:embed="rId30">
                    <a14:imgEffect>
                      <a14:brightnessContrast bright="20000"/>
                    </a14:imgEffect>
                  </a14:imgLayer>
                </a14:imgProps>
              </a:ext>
              <a:ext uri="{28A0092B-C50C-407E-A947-70E740481C1C}">
                <a14:useLocalDpi xmlns:a14="http://schemas.microsoft.com/office/drawing/2010/main"/>
              </a:ext>
            </a:extLst>
          </a:blip>
          <a:stretch>
            <a:fillRect/>
          </a:stretch>
        </p:blipFill>
        <p:spPr>
          <a:xfrm rot="17462016">
            <a:off x="6029535" y="1858552"/>
            <a:ext cx="475537" cy="492674"/>
          </a:xfrm>
          <a:prstGeom prst="rect">
            <a:avLst/>
          </a:prstGeom>
          <a:effectLst>
            <a:outerShdw blurRad="50800" dist="38100" dir="2700000" algn="tl" rotWithShape="0">
              <a:prstClr val="black">
                <a:alpha val="97000"/>
              </a:prstClr>
            </a:outerShdw>
          </a:effectLst>
        </p:spPr>
      </p:pic>
      <p:pic>
        <p:nvPicPr>
          <p:cNvPr id="75" name="Picture 74" descr="THEMIS.png">
            <a:extLst>
              <a:ext uri="{FF2B5EF4-FFF2-40B4-BE49-F238E27FC236}">
                <a16:creationId xmlns:a16="http://schemas.microsoft.com/office/drawing/2014/main" id="{DEA216B2-BD09-C540-A242-E15FE87DEC92}"/>
              </a:ext>
            </a:extLst>
          </p:cNvPr>
          <p:cNvPicPr>
            <a:picLocks noChangeAspect="1"/>
          </p:cNvPicPr>
          <p:nvPr/>
        </p:nvPicPr>
        <p:blipFill>
          <a:blip r:embed="rId31">
            <a:extLst>
              <a:ext uri="{BEBA8EAE-BF5A-486C-A8C5-ECC9F3942E4B}">
                <a14:imgProps xmlns:a14="http://schemas.microsoft.com/office/drawing/2010/main">
                  <a14:imgLayer r:embed="rId32">
                    <a14:imgEffect>
                      <a14:brightnessContrast bright="45000"/>
                    </a14:imgEffect>
                  </a14:imgLayer>
                </a14:imgProps>
              </a:ext>
              <a:ext uri="{28A0092B-C50C-407E-A947-70E740481C1C}">
                <a14:useLocalDpi xmlns:a14="http://schemas.microsoft.com/office/drawing/2010/main"/>
              </a:ext>
            </a:extLst>
          </a:blip>
          <a:stretch>
            <a:fillRect/>
          </a:stretch>
        </p:blipFill>
        <p:spPr>
          <a:xfrm flipH="1">
            <a:off x="10489028" y="3635680"/>
            <a:ext cx="759675" cy="648928"/>
          </a:xfrm>
          <a:prstGeom prst="rect">
            <a:avLst/>
          </a:prstGeom>
          <a:effectLst>
            <a:outerShdw blurRad="50800" dist="38100" dir="2700000" algn="tl" rotWithShape="0">
              <a:prstClr val="black">
                <a:alpha val="95000"/>
              </a:prstClr>
            </a:outerShdw>
          </a:effectLst>
        </p:spPr>
      </p:pic>
      <p:pic>
        <p:nvPicPr>
          <p:cNvPr id="79" name="Picture 78" descr="AIM.png">
            <a:extLst>
              <a:ext uri="{FF2B5EF4-FFF2-40B4-BE49-F238E27FC236}">
                <a16:creationId xmlns:a16="http://schemas.microsoft.com/office/drawing/2014/main" id="{37E4572C-AAB7-5A47-AAA7-5C35E13C7C48}"/>
              </a:ext>
            </a:extLst>
          </p:cNvPr>
          <p:cNvPicPr>
            <a:picLocks noChangeAspect="1"/>
          </p:cNvPicPr>
          <p:nvPr/>
        </p:nvPicPr>
        <p:blipFill>
          <a:blip r:embed="rId33">
            <a:extLst>
              <a:ext uri="{28A0092B-C50C-407E-A947-70E740481C1C}">
                <a14:useLocalDpi xmlns:a14="http://schemas.microsoft.com/office/drawing/2010/main"/>
              </a:ext>
            </a:extLst>
          </a:blip>
          <a:stretch>
            <a:fillRect/>
          </a:stretch>
        </p:blipFill>
        <p:spPr>
          <a:xfrm>
            <a:off x="7761402" y="911197"/>
            <a:ext cx="543221" cy="362147"/>
          </a:xfrm>
          <a:prstGeom prst="rect">
            <a:avLst/>
          </a:prstGeom>
          <a:effectLst>
            <a:outerShdw blurRad="50800" dist="38100" dir="2700000" algn="tl" rotWithShape="0">
              <a:prstClr val="black">
                <a:alpha val="97000"/>
              </a:prstClr>
            </a:outerShdw>
          </a:effectLst>
        </p:spPr>
      </p:pic>
      <p:sp>
        <p:nvSpPr>
          <p:cNvPr id="80" name="TextBox 79">
            <a:extLst>
              <a:ext uri="{FF2B5EF4-FFF2-40B4-BE49-F238E27FC236}">
                <a16:creationId xmlns:a16="http://schemas.microsoft.com/office/drawing/2014/main" id="{39A283F4-CD19-5245-970D-74537264C6E0}"/>
              </a:ext>
            </a:extLst>
          </p:cNvPr>
          <p:cNvSpPr txBox="1"/>
          <p:nvPr/>
        </p:nvSpPr>
        <p:spPr>
          <a:xfrm>
            <a:off x="7614789" y="763956"/>
            <a:ext cx="643964" cy="261610"/>
          </a:xfrm>
          <a:prstGeom prst="rect">
            <a:avLst/>
          </a:prstGeom>
          <a:noFill/>
          <a:effectLst>
            <a:outerShdw blurRad="50800" dist="25400" dir="2700000" algn="tl" rotWithShape="0">
              <a:prstClr val="black">
                <a:alpha val="98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71CCF5"/>
                </a:solidFill>
                <a:effectLst/>
                <a:uLnTx/>
                <a:uFillTx/>
                <a:latin typeface="Arial Narrow" charset="0"/>
                <a:ea typeface="Arial Narrow" charset="0"/>
                <a:cs typeface="Arial Narrow" charset="0"/>
              </a:rPr>
              <a:t>AIM</a:t>
            </a:r>
          </a:p>
        </p:txBody>
      </p:sp>
      <p:sp>
        <p:nvSpPr>
          <p:cNvPr id="82" name="TextBox 81">
            <a:extLst>
              <a:ext uri="{FF2B5EF4-FFF2-40B4-BE49-F238E27FC236}">
                <a16:creationId xmlns:a16="http://schemas.microsoft.com/office/drawing/2014/main" id="{B743CFC6-F9B9-B94E-B4BE-EC1A9E70BCEB}"/>
              </a:ext>
            </a:extLst>
          </p:cNvPr>
          <p:cNvSpPr txBox="1"/>
          <p:nvPr/>
        </p:nvSpPr>
        <p:spPr>
          <a:xfrm>
            <a:off x="9199545" y="1879607"/>
            <a:ext cx="1046610" cy="261610"/>
          </a:xfrm>
          <a:prstGeom prst="rect">
            <a:avLst/>
          </a:prstGeom>
          <a:noFill/>
          <a:effectLst>
            <a:outerShdw blurRad="50800" dist="25400" dir="2700000" algn="tl" rotWithShape="0">
              <a:prstClr val="black">
                <a:alpha val="98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9A742"/>
                </a:solidFill>
                <a:effectLst/>
                <a:uLnTx/>
                <a:uFillTx/>
                <a:latin typeface="Arial Narrow" charset="0"/>
                <a:ea typeface="Arial Narrow" charset="0"/>
                <a:cs typeface="Arial Narrow" charset="0"/>
              </a:rPr>
              <a:t>AWE (ISS)</a:t>
            </a:r>
          </a:p>
        </p:txBody>
      </p:sp>
      <p:grpSp>
        <p:nvGrpSpPr>
          <p:cNvPr id="77" name="Group 76">
            <a:extLst>
              <a:ext uri="{FF2B5EF4-FFF2-40B4-BE49-F238E27FC236}">
                <a16:creationId xmlns:a16="http://schemas.microsoft.com/office/drawing/2014/main" id="{8B888F2C-C46C-1742-88D9-7B8D3EA80966}"/>
              </a:ext>
            </a:extLst>
          </p:cNvPr>
          <p:cNvGrpSpPr/>
          <p:nvPr/>
        </p:nvGrpSpPr>
        <p:grpSpPr>
          <a:xfrm>
            <a:off x="9309260" y="2114471"/>
            <a:ext cx="792829" cy="590731"/>
            <a:chOff x="9016785" y="2704705"/>
            <a:chExt cx="787076" cy="643971"/>
          </a:xfrm>
        </p:grpSpPr>
        <p:pic>
          <p:nvPicPr>
            <p:cNvPr id="78" name="Picture 77">
              <a:extLst>
                <a:ext uri="{FF2B5EF4-FFF2-40B4-BE49-F238E27FC236}">
                  <a16:creationId xmlns:a16="http://schemas.microsoft.com/office/drawing/2014/main" id="{FCE7F47E-A450-9A47-A227-9016A4ADF22B}"/>
                </a:ext>
              </a:extLst>
            </p:cNvPr>
            <p:cNvPicPr>
              <a:picLocks noChangeAspect="1"/>
            </p:cNvPicPr>
            <p:nvPr/>
          </p:nvPicPr>
          <p:blipFill>
            <a:blip r:embed="rId34" cstate="hqprint">
              <a:extLst>
                <a:ext uri="{28A0092B-C50C-407E-A947-70E740481C1C}">
                  <a14:useLocalDpi xmlns:a14="http://schemas.microsoft.com/office/drawing/2010/main"/>
                </a:ext>
              </a:extLst>
            </a:blip>
            <a:stretch>
              <a:fillRect/>
            </a:stretch>
          </p:blipFill>
          <p:spPr>
            <a:xfrm rot="20029226">
              <a:off x="9016785" y="2704705"/>
              <a:ext cx="787076" cy="643971"/>
            </a:xfrm>
            <a:prstGeom prst="rect">
              <a:avLst/>
            </a:prstGeom>
            <a:effectLst>
              <a:outerShdw blurRad="50800" dist="38100" dir="2700000" algn="tl" rotWithShape="0">
                <a:prstClr val="black">
                  <a:alpha val="96000"/>
                </a:prstClr>
              </a:outerShdw>
            </a:effectLst>
          </p:spPr>
        </p:pic>
        <p:sp>
          <p:nvSpPr>
            <p:cNvPr id="81" name="Triangle 80">
              <a:extLst>
                <a:ext uri="{FF2B5EF4-FFF2-40B4-BE49-F238E27FC236}">
                  <a16:creationId xmlns:a16="http://schemas.microsoft.com/office/drawing/2014/main" id="{B34ED391-3C0A-1147-8582-DF9613F83CFC}"/>
                </a:ext>
              </a:extLst>
            </p:cNvPr>
            <p:cNvSpPr/>
            <p:nvPr/>
          </p:nvSpPr>
          <p:spPr>
            <a:xfrm>
              <a:off x="9370438" y="3009285"/>
              <a:ext cx="114201" cy="209638"/>
            </a:xfrm>
            <a:prstGeom prst="triangle">
              <a:avLst/>
            </a:prstGeom>
            <a:solidFill>
              <a:srgbClr val="FFFFFF">
                <a:alpha val="50196"/>
              </a:srgbClr>
            </a:soli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Oval 84">
              <a:extLst>
                <a:ext uri="{FF2B5EF4-FFF2-40B4-BE49-F238E27FC236}">
                  <a16:creationId xmlns:a16="http://schemas.microsoft.com/office/drawing/2014/main" id="{770BFC0C-62D4-A147-A088-E95C997AE649}"/>
                </a:ext>
              </a:extLst>
            </p:cNvPr>
            <p:cNvSpPr/>
            <p:nvPr/>
          </p:nvSpPr>
          <p:spPr>
            <a:xfrm>
              <a:off x="9365324" y="3195561"/>
              <a:ext cx="122490" cy="75991"/>
            </a:xfrm>
            <a:prstGeom prst="ellipse">
              <a:avLst/>
            </a:prstGeom>
            <a:gradFill flip="none" rotWithShape="1">
              <a:gsLst>
                <a:gs pos="21000">
                  <a:srgbClr val="F6AB4C"/>
                </a:gs>
                <a:gs pos="10000">
                  <a:srgbClr val="FFEF16"/>
                </a:gs>
                <a:gs pos="57000">
                  <a:srgbClr val="7030A0"/>
                </a:gs>
                <a:gs pos="47000">
                  <a:srgbClr val="C00000"/>
                </a:gs>
                <a:gs pos="33000">
                  <a:schemeClr val="accent2"/>
                </a:gs>
                <a:gs pos="75000">
                  <a:srgbClr val="0070C0"/>
                </a:gs>
                <a:gs pos="89000">
                  <a:schemeClr val="accent6"/>
                </a:gs>
              </a:gsLst>
              <a:lin ang="18900000" scaled="1"/>
              <a:tileRect/>
            </a:gradFill>
            <a:ln w="920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83" name="Picture 82">
            <a:extLst>
              <a:ext uri="{FF2B5EF4-FFF2-40B4-BE49-F238E27FC236}">
                <a16:creationId xmlns:a16="http://schemas.microsoft.com/office/drawing/2014/main" id="{5288C5FC-F21B-6345-A01A-A643D5E3881B}"/>
              </a:ext>
            </a:extLst>
          </p:cNvPr>
          <p:cNvPicPr>
            <a:picLocks noChangeAspect="1"/>
          </p:cNvPicPr>
          <p:nvPr/>
        </p:nvPicPr>
        <p:blipFill>
          <a:blip r:embed="rId35" cstate="hqprint">
            <a:extLst>
              <a:ext uri="{28A0092B-C50C-407E-A947-70E740481C1C}">
                <a14:useLocalDpi xmlns:a14="http://schemas.microsoft.com/office/drawing/2010/main"/>
              </a:ext>
            </a:extLst>
          </a:blip>
          <a:srcRect/>
          <a:stretch/>
        </p:blipFill>
        <p:spPr>
          <a:xfrm>
            <a:off x="7398072" y="3938854"/>
            <a:ext cx="479593" cy="455692"/>
          </a:xfrm>
          <a:prstGeom prst="rect">
            <a:avLst/>
          </a:prstGeom>
          <a:effectLst/>
        </p:spPr>
      </p:pic>
      <p:sp>
        <p:nvSpPr>
          <p:cNvPr id="87" name="TextBox 86">
            <a:extLst>
              <a:ext uri="{FF2B5EF4-FFF2-40B4-BE49-F238E27FC236}">
                <a16:creationId xmlns:a16="http://schemas.microsoft.com/office/drawing/2014/main" id="{BE92DE83-18CA-FB40-BA9E-091396535829}"/>
              </a:ext>
            </a:extLst>
          </p:cNvPr>
          <p:cNvSpPr txBox="1"/>
          <p:nvPr/>
        </p:nvSpPr>
        <p:spPr>
          <a:xfrm>
            <a:off x="7015225" y="3728847"/>
            <a:ext cx="1136936" cy="227755"/>
          </a:xfrm>
          <a:prstGeom prst="rect">
            <a:avLst/>
          </a:prstGeom>
          <a:noFill/>
          <a:effectLst>
            <a:outerShdw blurRad="50800" dist="25400" dir="2700000" algn="tl" rotWithShape="0">
              <a:prstClr val="black">
                <a:alpha val="98000"/>
              </a:prstClr>
            </a:outerShdw>
          </a:effectLst>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9A742"/>
                </a:solidFill>
                <a:effectLst/>
                <a:uLnTx/>
                <a:uFillTx/>
                <a:latin typeface="Arial Narrow" charset="0"/>
                <a:ea typeface="Arial Narrow" charset="0"/>
                <a:cs typeface="Arial Narrow" charset="0"/>
              </a:rPr>
              <a:t>PUNCH (4)</a:t>
            </a:r>
          </a:p>
        </p:txBody>
      </p:sp>
      <p:pic>
        <p:nvPicPr>
          <p:cNvPr id="90" name="Picture 89">
            <a:extLst>
              <a:ext uri="{FF2B5EF4-FFF2-40B4-BE49-F238E27FC236}">
                <a16:creationId xmlns:a16="http://schemas.microsoft.com/office/drawing/2014/main" id="{2B02F5A2-9269-1A45-8D09-F9352E839895}"/>
              </a:ext>
            </a:extLst>
          </p:cNvPr>
          <p:cNvPicPr>
            <a:picLocks noChangeAspect="1"/>
          </p:cNvPicPr>
          <p:nvPr/>
        </p:nvPicPr>
        <p:blipFill>
          <a:blip r:embed="rId36" cstate="hqprint">
            <a:extLst>
              <a:ext uri="{28A0092B-C50C-407E-A947-70E740481C1C}">
                <a14:useLocalDpi xmlns:a14="http://schemas.microsoft.com/office/drawing/2010/main"/>
              </a:ext>
            </a:extLst>
          </a:blip>
          <a:srcRect/>
          <a:stretch/>
        </p:blipFill>
        <p:spPr>
          <a:xfrm rot="20851089">
            <a:off x="7156806" y="1237729"/>
            <a:ext cx="694355" cy="521857"/>
          </a:xfrm>
          <a:prstGeom prst="rect">
            <a:avLst/>
          </a:prstGeom>
          <a:effectLst>
            <a:outerShdw blurRad="50800" dist="38100" dir="2700000" algn="tl" rotWithShape="0">
              <a:prstClr val="black">
                <a:alpha val="95000"/>
              </a:prstClr>
            </a:outerShdw>
          </a:effectLst>
        </p:spPr>
      </p:pic>
      <p:pic>
        <p:nvPicPr>
          <p:cNvPr id="92" name="Picture 91">
            <a:extLst>
              <a:ext uri="{FF2B5EF4-FFF2-40B4-BE49-F238E27FC236}">
                <a16:creationId xmlns:a16="http://schemas.microsoft.com/office/drawing/2014/main" id="{CF9034F5-5EDA-BA4B-9788-3465942B091C}"/>
              </a:ext>
            </a:extLst>
          </p:cNvPr>
          <p:cNvPicPr>
            <a:picLocks noChangeAspect="1"/>
          </p:cNvPicPr>
          <p:nvPr/>
        </p:nvPicPr>
        <p:blipFill>
          <a:blip r:embed="rId37">
            <a:extLst>
              <a:ext uri="{BEBA8EAE-BF5A-486C-A8C5-ECC9F3942E4B}">
                <a14:imgProps xmlns:a14="http://schemas.microsoft.com/office/drawing/2010/main">
                  <a14:imgLayer r:embed="rId38">
                    <a14:imgEffect>
                      <a14:brightnessContrast bright="40000"/>
                    </a14:imgEffect>
                  </a14:imgLayer>
                </a14:imgProps>
              </a:ext>
            </a:extLst>
          </a:blip>
          <a:stretch>
            <a:fillRect/>
          </a:stretch>
        </p:blipFill>
        <p:spPr>
          <a:xfrm rot="11430928">
            <a:off x="2907135" y="3315886"/>
            <a:ext cx="948891" cy="531115"/>
          </a:xfrm>
          <a:prstGeom prst="rect">
            <a:avLst/>
          </a:prstGeom>
          <a:effectLst>
            <a:outerShdw blurRad="50800" dist="38100" dir="2700000" algn="tl" rotWithShape="0">
              <a:prstClr val="black">
                <a:alpha val="96000"/>
              </a:prstClr>
            </a:outerShdw>
          </a:effectLst>
        </p:spPr>
      </p:pic>
      <p:sp>
        <p:nvSpPr>
          <p:cNvPr id="27" name="Rectangle 26"/>
          <p:cNvSpPr/>
          <p:nvPr/>
        </p:nvSpPr>
        <p:spPr>
          <a:xfrm>
            <a:off x="235736" y="6249369"/>
            <a:ext cx="2745175" cy="507831"/>
          </a:xfrm>
          <a:prstGeom prst="rect">
            <a:avLst/>
          </a:prstGeom>
        </p:spPr>
        <p:txBody>
          <a:bodyPr wrap="none">
            <a:spAutoFit/>
          </a:bodyPr>
          <a:lstStyle/>
          <a:p>
            <a:pPr lvl="0">
              <a:lnSpc>
                <a:spcPct val="150000"/>
              </a:lnSpc>
              <a:spcBef>
                <a:spcPct val="0"/>
              </a:spcBef>
              <a:defRPr/>
            </a:pPr>
            <a:r>
              <a:rPr lang="en-US">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OPERATING &amp; FUTURE</a:t>
            </a:r>
          </a:p>
        </p:txBody>
      </p:sp>
      <p:pic>
        <p:nvPicPr>
          <p:cNvPr id="86" name="Picture 85"/>
          <p:cNvPicPr>
            <a:picLocks noChangeAspect="1"/>
          </p:cNvPicPr>
          <p:nvPr/>
        </p:nvPicPr>
        <p:blipFill>
          <a:blip r:embed="rId39" cstate="print">
            <a:extLst>
              <a:ext uri="{28A0092B-C50C-407E-A947-70E740481C1C}">
                <a14:useLocalDpi xmlns:a14="http://schemas.microsoft.com/office/drawing/2010/main" val="0"/>
              </a:ext>
            </a:extLst>
          </a:blip>
          <a:srcRect/>
          <a:stretch/>
        </p:blipFill>
        <p:spPr>
          <a:xfrm rot="20353221">
            <a:off x="6276194" y="1191336"/>
            <a:ext cx="532870" cy="379043"/>
          </a:xfrm>
          <a:prstGeom prst="rect">
            <a:avLst/>
          </a:prstGeom>
          <a:effectLst>
            <a:outerShdw blurRad="50800" dist="38100" dir="2700000" algn="tl" rotWithShape="0">
              <a:prstClr val="black">
                <a:alpha val="95000"/>
              </a:prstClr>
            </a:outerShdw>
          </a:effectLst>
        </p:spPr>
      </p:pic>
      <p:sp>
        <p:nvSpPr>
          <p:cNvPr id="95" name="TextBox 94">
            <a:extLst>
              <a:ext uri="{FF2B5EF4-FFF2-40B4-BE49-F238E27FC236}">
                <a16:creationId xmlns:a16="http://schemas.microsoft.com/office/drawing/2014/main" id="{BE92DE83-18CA-FB40-BA9E-091396535829}"/>
              </a:ext>
            </a:extLst>
          </p:cNvPr>
          <p:cNvSpPr txBox="1"/>
          <p:nvPr/>
        </p:nvSpPr>
        <p:spPr>
          <a:xfrm>
            <a:off x="6029530" y="940796"/>
            <a:ext cx="1026197" cy="227755"/>
          </a:xfrm>
          <a:prstGeom prst="rect">
            <a:avLst/>
          </a:prstGeom>
          <a:noFill/>
          <a:effectLst>
            <a:outerShdw blurRad="50800" dist="25400" dir="2700000" algn="tl" rotWithShape="0">
              <a:prstClr val="black">
                <a:alpha val="98000"/>
              </a:prstClr>
            </a:outerShdw>
          </a:effectLst>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100" b="1">
                <a:solidFill>
                  <a:srgbClr val="F9A742"/>
                </a:solidFill>
                <a:latin typeface="Arial Narrow" charset="0"/>
                <a:ea typeface="Arial Narrow" charset="0"/>
                <a:cs typeface="Arial Narrow" charset="0"/>
              </a:rPr>
              <a:t>SunRISE </a:t>
            </a:r>
            <a:r>
              <a:rPr kumimoji="0" lang="en-US" sz="1100" b="1" i="0" u="none" strike="noStrike" kern="1200" cap="none" spc="0" normalizeH="0" baseline="0" noProof="0">
                <a:ln>
                  <a:noFill/>
                </a:ln>
                <a:solidFill>
                  <a:srgbClr val="F9A742"/>
                </a:solidFill>
                <a:effectLst/>
                <a:uLnTx/>
                <a:uFillTx/>
                <a:latin typeface="Arial Narrow" charset="0"/>
                <a:ea typeface="Arial Narrow" charset="0"/>
                <a:cs typeface="Arial Narrow" charset="0"/>
              </a:rPr>
              <a:t>(6)</a:t>
            </a:r>
          </a:p>
        </p:txBody>
      </p:sp>
      <p:sp>
        <p:nvSpPr>
          <p:cNvPr id="50" name="TextBox 49">
            <a:extLst>
              <a:ext uri="{FF2B5EF4-FFF2-40B4-BE49-F238E27FC236}">
                <a16:creationId xmlns:a16="http://schemas.microsoft.com/office/drawing/2014/main" id="{AA925E21-A48F-5842-B90C-ACC49682E503}"/>
              </a:ext>
            </a:extLst>
          </p:cNvPr>
          <p:cNvSpPr txBox="1"/>
          <p:nvPr/>
        </p:nvSpPr>
        <p:spPr>
          <a:xfrm>
            <a:off x="10643448" y="2084128"/>
            <a:ext cx="883374" cy="363176"/>
          </a:xfrm>
          <a:prstGeom prst="rect">
            <a:avLst/>
          </a:prstGeom>
          <a:noFill/>
          <a:effectLst>
            <a:outerShdw blurRad="50800" dist="25400" dir="2700000" algn="tl" rotWithShape="0">
              <a:prstClr val="black">
                <a:alpha val="98000"/>
              </a:prstClr>
            </a:outerShdw>
          </a:effectLst>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100" b="1" i="0" u="none" strike="noStrike" kern="1200" cap="none" spc="0" normalizeH="0" baseline="0" noProof="0">
                <a:ln>
                  <a:noFill/>
                </a:ln>
                <a:solidFill>
                  <a:srgbClr val="71CCF5"/>
                </a:solidFill>
                <a:effectLst/>
                <a:uLnTx/>
                <a:uFillTx/>
                <a:latin typeface="Arial Narrow" charset="0"/>
                <a:ea typeface="Arial Narrow" charset="0"/>
                <a:cs typeface="Arial Narrow" charset="0"/>
              </a:rPr>
              <a:t>THEMIS-ARTEMIS (2)</a:t>
            </a:r>
          </a:p>
        </p:txBody>
      </p:sp>
      <p:sp>
        <p:nvSpPr>
          <p:cNvPr id="88" name="TextBox 87">
            <a:extLst>
              <a:ext uri="{FF2B5EF4-FFF2-40B4-BE49-F238E27FC236}">
                <a16:creationId xmlns:a16="http://schemas.microsoft.com/office/drawing/2014/main" id="{782E2039-755B-7543-BA19-13A708A68429}"/>
              </a:ext>
            </a:extLst>
          </p:cNvPr>
          <p:cNvSpPr txBox="1"/>
          <p:nvPr/>
        </p:nvSpPr>
        <p:spPr>
          <a:xfrm>
            <a:off x="6973696" y="1218617"/>
            <a:ext cx="1132856" cy="227755"/>
          </a:xfrm>
          <a:prstGeom prst="rect">
            <a:avLst/>
          </a:prstGeom>
          <a:noFill/>
          <a:effectLst>
            <a:outerShdw blurRad="50800" dist="25400" dir="2700000" algn="tl" rotWithShape="0">
              <a:prstClr val="black">
                <a:alpha val="98000"/>
              </a:prstClr>
            </a:outerShdw>
          </a:effectLst>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EF16"/>
                </a:solidFill>
                <a:effectLst/>
                <a:uLnTx/>
                <a:uFillTx/>
                <a:latin typeface="Arial Narrow" charset="0"/>
                <a:ea typeface="Arial Narrow" charset="0"/>
                <a:cs typeface="Arial Narrow" charset="0"/>
              </a:rPr>
              <a:t>TRACERS (2)</a:t>
            </a:r>
          </a:p>
        </p:txBody>
      </p:sp>
      <p:pic>
        <p:nvPicPr>
          <p:cNvPr id="84" name="Picture 83">
            <a:extLst>
              <a:ext uri="{FF2B5EF4-FFF2-40B4-BE49-F238E27FC236}">
                <a16:creationId xmlns:a16="http://schemas.microsoft.com/office/drawing/2014/main" id="{C4C32876-EC8D-5A4B-A719-C3A235802FF3}"/>
              </a:ext>
            </a:extLst>
          </p:cNvPr>
          <p:cNvPicPr>
            <a:picLocks noChangeAspect="1"/>
          </p:cNvPicPr>
          <p:nvPr/>
        </p:nvPicPr>
        <p:blipFill>
          <a:blip r:embed="rId40" cstate="print">
            <a:extLst>
              <a:ext uri="{28A0092B-C50C-407E-A947-70E740481C1C}">
                <a14:useLocalDpi xmlns:a14="http://schemas.microsoft.com/office/drawing/2010/main" val="0"/>
              </a:ext>
            </a:extLst>
          </a:blip>
          <a:srcRect/>
          <a:stretch/>
        </p:blipFill>
        <p:spPr>
          <a:xfrm rot="18124210">
            <a:off x="10336648" y="1384527"/>
            <a:ext cx="568707" cy="570640"/>
          </a:xfrm>
          <a:prstGeom prst="rect">
            <a:avLst/>
          </a:prstGeom>
          <a:effectLst>
            <a:outerShdw blurRad="50800" dist="38100" dir="2700000" algn="tl" rotWithShape="0">
              <a:prstClr val="black">
                <a:alpha val="97000"/>
              </a:prstClr>
            </a:outerShdw>
          </a:effectLst>
        </p:spPr>
      </p:pic>
      <p:sp>
        <p:nvSpPr>
          <p:cNvPr id="89" name="TextBox 88">
            <a:extLst>
              <a:ext uri="{FF2B5EF4-FFF2-40B4-BE49-F238E27FC236}">
                <a16:creationId xmlns:a16="http://schemas.microsoft.com/office/drawing/2014/main" id="{8F061253-201F-E84C-ADD9-666C75140C9B}"/>
              </a:ext>
            </a:extLst>
          </p:cNvPr>
          <p:cNvSpPr txBox="1"/>
          <p:nvPr/>
        </p:nvSpPr>
        <p:spPr>
          <a:xfrm>
            <a:off x="10552436" y="1193874"/>
            <a:ext cx="1046610" cy="363176"/>
          </a:xfrm>
          <a:prstGeom prst="rect">
            <a:avLst/>
          </a:prstGeom>
          <a:noFill/>
          <a:effectLst>
            <a:outerShdw blurRad="50800" dist="25400" dir="2700000" algn="tl" rotWithShape="0">
              <a:prstClr val="black">
                <a:alpha val="98000"/>
              </a:prstClr>
            </a:outerShdw>
          </a:effectLst>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EF16"/>
                </a:solidFill>
                <a:effectLst/>
                <a:uLnTx/>
                <a:uFillTx/>
                <a:latin typeface="Arial Narrow" charset="0"/>
                <a:ea typeface="Arial Narrow" charset="0"/>
                <a:cs typeface="Arial Narrow" charset="0"/>
              </a:rPr>
              <a:t>HERMES (Gateway)</a:t>
            </a:r>
          </a:p>
        </p:txBody>
      </p:sp>
      <p:sp>
        <p:nvSpPr>
          <p:cNvPr id="61" name="TextBox 60">
            <a:extLst>
              <a:ext uri="{FF2B5EF4-FFF2-40B4-BE49-F238E27FC236}">
                <a16:creationId xmlns:a16="http://schemas.microsoft.com/office/drawing/2014/main" id="{691B34FB-07FF-2746-9DD7-595D34B819C1}"/>
              </a:ext>
            </a:extLst>
          </p:cNvPr>
          <p:cNvSpPr txBox="1"/>
          <p:nvPr/>
        </p:nvSpPr>
        <p:spPr>
          <a:xfrm>
            <a:off x="10313986" y="3660592"/>
            <a:ext cx="891977" cy="227755"/>
          </a:xfrm>
          <a:prstGeom prst="rect">
            <a:avLst/>
          </a:prstGeom>
          <a:noFill/>
          <a:effectLst>
            <a:outerShdw blurRad="50800" dist="25400" dir="2700000" algn="tl" rotWithShape="0">
              <a:prstClr val="black">
                <a:alpha val="98000"/>
              </a:prstClr>
            </a:outerShdw>
          </a:effectLst>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100" b="1" i="0" u="none" strike="noStrike" kern="1200" cap="none" spc="0" normalizeH="0" baseline="0" noProof="0">
                <a:ln>
                  <a:noFill/>
                </a:ln>
                <a:solidFill>
                  <a:srgbClr val="71CCF5"/>
                </a:solidFill>
                <a:effectLst/>
                <a:uLnTx/>
                <a:uFillTx/>
                <a:latin typeface="Arial Narrow" charset="0"/>
                <a:ea typeface="Arial Narrow" charset="0"/>
                <a:cs typeface="Arial Narrow" charset="0"/>
              </a:rPr>
              <a:t>THEMIS (3)</a:t>
            </a:r>
          </a:p>
        </p:txBody>
      </p:sp>
      <p:sp>
        <p:nvSpPr>
          <p:cNvPr id="91" name="TextBox 90">
            <a:extLst>
              <a:ext uri="{FF2B5EF4-FFF2-40B4-BE49-F238E27FC236}">
                <a16:creationId xmlns:a16="http://schemas.microsoft.com/office/drawing/2014/main" id="{260AB75D-2D1A-8A4E-9DDC-A05B6DCC2BE0}"/>
              </a:ext>
            </a:extLst>
          </p:cNvPr>
          <p:cNvSpPr txBox="1"/>
          <p:nvPr/>
        </p:nvSpPr>
        <p:spPr>
          <a:xfrm>
            <a:off x="5213663" y="2048756"/>
            <a:ext cx="890349" cy="363176"/>
          </a:xfrm>
          <a:prstGeom prst="rect">
            <a:avLst/>
          </a:prstGeom>
          <a:noFill/>
          <a:effectLst>
            <a:outerShdw blurRad="50800" dist="25400" dir="2700000" algn="tl" rotWithShape="0">
              <a:prstClr val="black">
                <a:alpha val="98000"/>
              </a:prstClr>
            </a:outerShdw>
          </a:effectLst>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EF16"/>
                </a:solidFill>
                <a:effectLst/>
                <a:uLnTx/>
                <a:uFillTx/>
                <a:latin typeface="Arial Narrow" charset="0"/>
                <a:ea typeface="Arial Narrow" charset="0"/>
                <a:cs typeface="Arial Narrow" charset="0"/>
              </a:rPr>
              <a:t>Solar Cruiser</a:t>
            </a:r>
          </a:p>
        </p:txBody>
      </p:sp>
      <p:pic>
        <p:nvPicPr>
          <p:cNvPr id="96" name="Picture 95" descr="IBEX.png">
            <a:extLst>
              <a:ext uri="{FF2B5EF4-FFF2-40B4-BE49-F238E27FC236}">
                <a16:creationId xmlns:a16="http://schemas.microsoft.com/office/drawing/2014/main" id="{D76B999C-A55B-C74E-986F-93CD14174342}"/>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5864628" y="3728847"/>
            <a:ext cx="372897" cy="320772"/>
          </a:xfrm>
          <a:prstGeom prst="rect">
            <a:avLst/>
          </a:prstGeom>
          <a:effectLst>
            <a:outerShdw blurRad="50800" dist="38100" dir="2700000" algn="tl" rotWithShape="0">
              <a:prstClr val="black">
                <a:alpha val="96000"/>
              </a:prstClr>
            </a:outerShdw>
          </a:effectLst>
        </p:spPr>
      </p:pic>
      <p:sp>
        <p:nvSpPr>
          <p:cNvPr id="97" name="TextBox 96">
            <a:extLst>
              <a:ext uri="{FF2B5EF4-FFF2-40B4-BE49-F238E27FC236}">
                <a16:creationId xmlns:a16="http://schemas.microsoft.com/office/drawing/2014/main" id="{B3022528-A39B-B047-BFAE-6E7E8E03C9C1}"/>
              </a:ext>
            </a:extLst>
          </p:cNvPr>
          <p:cNvSpPr txBox="1"/>
          <p:nvPr/>
        </p:nvSpPr>
        <p:spPr>
          <a:xfrm>
            <a:off x="5642449" y="3512101"/>
            <a:ext cx="890349" cy="261610"/>
          </a:xfrm>
          <a:prstGeom prst="rect">
            <a:avLst/>
          </a:prstGeom>
          <a:noFill/>
          <a:effectLst>
            <a:outerShdw blurRad="50800" dist="25400" dir="2700000" algn="tl" rotWithShape="0">
              <a:prstClr val="black">
                <a:alpha val="98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EF16"/>
                </a:solidFill>
                <a:effectLst/>
                <a:uLnTx/>
                <a:uFillTx/>
                <a:latin typeface="Arial Narrow" charset="0"/>
                <a:ea typeface="Arial Narrow" charset="0"/>
                <a:cs typeface="Arial Narrow" charset="0"/>
              </a:rPr>
              <a:t>GLIDE</a:t>
            </a:r>
          </a:p>
        </p:txBody>
      </p:sp>
      <p:pic>
        <p:nvPicPr>
          <p:cNvPr id="94" name="Picture 93">
            <a:extLst>
              <a:ext uri="{FF2B5EF4-FFF2-40B4-BE49-F238E27FC236}">
                <a16:creationId xmlns:a16="http://schemas.microsoft.com/office/drawing/2014/main" id="{A4DF917E-6224-264C-B2F3-6F479EFD6E13}"/>
              </a:ext>
            </a:extLst>
          </p:cNvPr>
          <p:cNvPicPr>
            <a:picLocks noChangeAspect="1"/>
          </p:cNvPicPr>
          <p:nvPr/>
        </p:nvPicPr>
        <p:blipFill>
          <a:blip r:embed="rId41" cstate="print">
            <a:extLst>
              <a:ext uri="{28A0092B-C50C-407E-A947-70E740481C1C}">
                <a14:useLocalDpi xmlns:a14="http://schemas.microsoft.com/office/drawing/2010/main" val="0"/>
              </a:ext>
            </a:extLst>
          </a:blip>
          <a:srcRect/>
          <a:stretch/>
        </p:blipFill>
        <p:spPr>
          <a:xfrm rot="475577">
            <a:off x="9150508" y="3178323"/>
            <a:ext cx="672194" cy="252072"/>
          </a:xfrm>
          <a:prstGeom prst="rect">
            <a:avLst/>
          </a:prstGeom>
          <a:effectLst>
            <a:outerShdw blurRad="50800" dist="38100" dir="2700000" algn="tl" rotWithShape="0">
              <a:prstClr val="black">
                <a:alpha val="96000"/>
              </a:prstClr>
            </a:outerShdw>
          </a:effectLst>
        </p:spPr>
      </p:pic>
      <p:pic>
        <p:nvPicPr>
          <p:cNvPr id="99" name="Picture 98">
            <a:extLst>
              <a:ext uri="{FF2B5EF4-FFF2-40B4-BE49-F238E27FC236}">
                <a16:creationId xmlns:a16="http://schemas.microsoft.com/office/drawing/2014/main" id="{F76FA9F1-A316-DC4F-8C35-33A4139F5DC8}"/>
              </a:ext>
            </a:extLst>
          </p:cNvPr>
          <p:cNvPicPr>
            <a:picLocks noChangeAspect="1"/>
          </p:cNvPicPr>
          <p:nvPr/>
        </p:nvPicPr>
        <p:blipFill>
          <a:blip r:embed="rId42" cstate="screen">
            <a:extLst>
              <a:ext uri="{BEBA8EAE-BF5A-486C-A8C5-ECC9F3942E4B}">
                <a14:imgProps xmlns:a14="http://schemas.microsoft.com/office/drawing/2010/main">
                  <a14:imgLayer r:embed="rId43">
                    <a14:imgEffect>
                      <a14:brightnessContrast bright="25000"/>
                    </a14:imgEffect>
                  </a14:imgLayer>
                </a14:imgProps>
              </a:ext>
              <a:ext uri="{28A0092B-C50C-407E-A947-70E740481C1C}">
                <a14:useLocalDpi xmlns:a14="http://schemas.microsoft.com/office/drawing/2010/main"/>
              </a:ext>
            </a:extLst>
          </a:blip>
          <a:stretch>
            <a:fillRect/>
          </a:stretch>
        </p:blipFill>
        <p:spPr>
          <a:xfrm rot="20029226">
            <a:off x="5889196" y="2866388"/>
            <a:ext cx="368831" cy="341364"/>
          </a:xfrm>
          <a:prstGeom prst="rect">
            <a:avLst/>
          </a:prstGeom>
          <a:effectLst>
            <a:outerShdw blurRad="50800" dist="38100" dir="2700000" algn="tl" rotWithShape="0">
              <a:prstClr val="black">
                <a:alpha val="96000"/>
              </a:prstClr>
            </a:outerShdw>
          </a:effectLst>
        </p:spPr>
      </p:pic>
      <p:pic>
        <p:nvPicPr>
          <p:cNvPr id="100" name="Picture 99">
            <a:extLst>
              <a:ext uri="{FF2B5EF4-FFF2-40B4-BE49-F238E27FC236}">
                <a16:creationId xmlns:a16="http://schemas.microsoft.com/office/drawing/2014/main" id="{7CE413B8-EEF9-164C-A07C-49435EFFE748}"/>
              </a:ext>
            </a:extLst>
          </p:cNvPr>
          <p:cNvPicPr>
            <a:picLocks noChangeAspect="1"/>
          </p:cNvPicPr>
          <p:nvPr/>
        </p:nvPicPr>
        <p:blipFill>
          <a:blip r:embed="rId44" cstate="print">
            <a:extLst>
              <a:ext uri="{28A0092B-C50C-407E-A947-70E740481C1C}">
                <a14:useLocalDpi xmlns:a14="http://schemas.microsoft.com/office/drawing/2010/main" val="0"/>
              </a:ext>
            </a:extLst>
          </a:blip>
          <a:srcRect/>
          <a:stretch/>
        </p:blipFill>
        <p:spPr>
          <a:xfrm rot="21279823">
            <a:off x="5499917" y="2377290"/>
            <a:ext cx="336462" cy="343400"/>
          </a:xfrm>
          <a:prstGeom prst="rect">
            <a:avLst/>
          </a:prstGeom>
          <a:effectLst>
            <a:outerShdw blurRad="50800" dist="38100" dir="2700000" algn="tl" rotWithShape="0">
              <a:prstClr val="black">
                <a:alpha val="96000"/>
              </a:prstClr>
            </a:outerShdw>
          </a:effectLst>
        </p:spPr>
      </p:pic>
      <p:sp>
        <p:nvSpPr>
          <p:cNvPr id="17" name="TextBox 16">
            <a:extLst>
              <a:ext uri="{FF2B5EF4-FFF2-40B4-BE49-F238E27FC236}">
                <a16:creationId xmlns:a16="http://schemas.microsoft.com/office/drawing/2014/main" id="{5116986E-3262-9946-92A3-25661B88AF8B}"/>
              </a:ext>
            </a:extLst>
          </p:cNvPr>
          <p:cNvSpPr txBox="1"/>
          <p:nvPr/>
        </p:nvSpPr>
        <p:spPr>
          <a:xfrm>
            <a:off x="7015589" y="1566845"/>
            <a:ext cx="792829" cy="261610"/>
          </a:xfrm>
          <a:prstGeom prst="rect">
            <a:avLst/>
          </a:prstGeom>
          <a:noFill/>
          <a:effectLst>
            <a:outerShdw blurRad="50800" dist="25400" dir="2700000" algn="tl" rotWithShape="0">
              <a:prstClr val="black">
                <a:alpha val="98000"/>
              </a:prstClr>
            </a:outerShdw>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AFDE7E"/>
                </a:solidFill>
                <a:effectLst/>
                <a:uLnTx/>
                <a:uFillTx/>
                <a:latin typeface="Arial Narrow" charset="0"/>
                <a:ea typeface="Arial Narrow" charset="0"/>
                <a:cs typeface="Arial Narrow" charset="0"/>
              </a:rPr>
              <a:t>ICON</a:t>
            </a:r>
          </a:p>
        </p:txBody>
      </p:sp>
      <p:sp>
        <p:nvSpPr>
          <p:cNvPr id="18" name="TextBox 17">
            <a:extLst>
              <a:ext uri="{FF2B5EF4-FFF2-40B4-BE49-F238E27FC236}">
                <a16:creationId xmlns:a16="http://schemas.microsoft.com/office/drawing/2014/main" id="{8D176BFF-A037-1D4F-A23D-B049678ACF35}"/>
              </a:ext>
            </a:extLst>
          </p:cNvPr>
          <p:cNvSpPr txBox="1"/>
          <p:nvPr/>
        </p:nvSpPr>
        <p:spPr>
          <a:xfrm>
            <a:off x="6664051" y="2434343"/>
            <a:ext cx="1039415" cy="227755"/>
          </a:xfrm>
          <a:prstGeom prst="rect">
            <a:avLst/>
          </a:prstGeom>
          <a:noFill/>
          <a:effectLst>
            <a:outerShdw blurRad="50800" dist="25400" dir="2700000" algn="tl" rotWithShape="0">
              <a:prstClr val="black">
                <a:alpha val="98000"/>
              </a:prstClr>
            </a:outerShdw>
          </a:effectLst>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100" b="1" i="0" u="none" strike="noStrike" kern="1200" cap="none" spc="0" normalizeH="0" baseline="0" noProof="0">
                <a:ln>
                  <a:noFill/>
                </a:ln>
                <a:solidFill>
                  <a:srgbClr val="AFDE7E"/>
                </a:solidFill>
                <a:effectLst/>
                <a:uLnTx/>
                <a:uFillTx/>
                <a:latin typeface="Arial Narrow" charset="0"/>
                <a:ea typeface="Arial Narrow" charset="0"/>
                <a:cs typeface="Arial Narrow" charset="0"/>
              </a:rPr>
              <a:t>GOLD (SES)</a:t>
            </a:r>
          </a:p>
        </p:txBody>
      </p:sp>
      <p:sp>
        <p:nvSpPr>
          <p:cNvPr id="98" name="TextBox 97">
            <a:extLst>
              <a:ext uri="{FF2B5EF4-FFF2-40B4-BE49-F238E27FC236}">
                <a16:creationId xmlns:a16="http://schemas.microsoft.com/office/drawing/2014/main" id="{ADCF83DB-314F-1A4F-9007-C3DB0C1223E2}"/>
              </a:ext>
            </a:extLst>
          </p:cNvPr>
          <p:cNvSpPr txBox="1"/>
          <p:nvPr/>
        </p:nvSpPr>
        <p:spPr>
          <a:xfrm>
            <a:off x="8927025" y="3011028"/>
            <a:ext cx="1132856" cy="227755"/>
          </a:xfrm>
          <a:prstGeom prst="rect">
            <a:avLst/>
          </a:prstGeom>
          <a:noFill/>
          <a:effectLst>
            <a:outerShdw blurRad="50800" dist="25400" dir="2700000" algn="tl" rotWithShape="0">
              <a:prstClr val="black">
                <a:alpha val="98000"/>
              </a:prstClr>
            </a:outerShdw>
          </a:effectLst>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EF16"/>
                </a:solidFill>
                <a:effectLst/>
                <a:uLnTx/>
                <a:uFillTx/>
                <a:latin typeface="Arial Narrow" charset="0"/>
                <a:ea typeface="Arial Narrow" charset="0"/>
                <a:cs typeface="Arial Narrow" charset="0"/>
              </a:rPr>
              <a:t>GDC</a:t>
            </a:r>
          </a:p>
        </p:txBody>
      </p:sp>
      <p:pic>
        <p:nvPicPr>
          <p:cNvPr id="101" name="Picture 100">
            <a:extLst>
              <a:ext uri="{FF2B5EF4-FFF2-40B4-BE49-F238E27FC236}">
                <a16:creationId xmlns:a16="http://schemas.microsoft.com/office/drawing/2014/main" id="{7BC8974D-92A4-834A-B887-516CC9EBA363}"/>
              </a:ext>
            </a:extLst>
          </p:cNvPr>
          <p:cNvPicPr>
            <a:picLocks noChangeAspect="1"/>
          </p:cNvPicPr>
          <p:nvPr/>
        </p:nvPicPr>
        <p:blipFill>
          <a:blip r:embed="rId45" cstate="print">
            <a:extLst>
              <a:ext uri="{28A0092B-C50C-407E-A947-70E740481C1C}">
                <a14:useLocalDpi xmlns:a14="http://schemas.microsoft.com/office/drawing/2010/main" val="0"/>
              </a:ext>
            </a:extLst>
          </a:blip>
          <a:srcRect/>
          <a:stretch/>
        </p:blipFill>
        <p:spPr>
          <a:xfrm>
            <a:off x="10354005" y="5354757"/>
            <a:ext cx="759675" cy="512651"/>
          </a:xfrm>
          <a:prstGeom prst="rect">
            <a:avLst/>
          </a:prstGeom>
          <a:effectLst>
            <a:outerShdw blurRad="50800" dist="38100" dir="2700000" algn="tl" rotWithShape="0">
              <a:prstClr val="black">
                <a:alpha val="96000"/>
              </a:prstClr>
            </a:outerShdw>
          </a:effectLst>
        </p:spPr>
      </p:pic>
      <p:sp>
        <p:nvSpPr>
          <p:cNvPr id="102" name="TextBox 101">
            <a:extLst>
              <a:ext uri="{FF2B5EF4-FFF2-40B4-BE49-F238E27FC236}">
                <a16:creationId xmlns:a16="http://schemas.microsoft.com/office/drawing/2014/main" id="{99F6FD30-79AF-DB4E-9A3E-39C8948AE336}"/>
              </a:ext>
            </a:extLst>
          </p:cNvPr>
          <p:cNvSpPr txBox="1"/>
          <p:nvPr/>
        </p:nvSpPr>
        <p:spPr>
          <a:xfrm>
            <a:off x="10416965" y="5287959"/>
            <a:ext cx="851817" cy="227755"/>
          </a:xfrm>
          <a:prstGeom prst="rect">
            <a:avLst/>
          </a:prstGeom>
          <a:noFill/>
          <a:effectLst>
            <a:outerShdw blurRad="50800" dist="25400" dir="2700000" algn="tl" rotWithShape="0">
              <a:prstClr val="black">
                <a:alpha val="98000"/>
              </a:prstClr>
            </a:outerShdw>
          </a:effectLst>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100" b="1" i="0" u="none" strike="noStrike" kern="1200" cap="none" spc="0" normalizeH="0" baseline="0" noProof="0">
                <a:ln>
                  <a:noFill/>
                </a:ln>
                <a:solidFill>
                  <a:srgbClr val="71CCF5"/>
                </a:solidFill>
                <a:effectLst/>
                <a:uLnTx/>
                <a:uFillTx/>
                <a:latin typeface="Arial Narrow" charset="0"/>
                <a:ea typeface="Arial Narrow" charset="0"/>
                <a:cs typeface="Arial Narrow" charset="0"/>
              </a:rPr>
              <a:t>RAD</a:t>
            </a:r>
          </a:p>
        </p:txBody>
      </p:sp>
      <p:sp>
        <p:nvSpPr>
          <p:cNvPr id="103" name="TextBox 102">
            <a:extLst>
              <a:ext uri="{FF2B5EF4-FFF2-40B4-BE49-F238E27FC236}">
                <a16:creationId xmlns:a16="http://schemas.microsoft.com/office/drawing/2014/main" id="{6F8B97F2-7895-4AED-AD05-BF3E89BFAF6D}"/>
              </a:ext>
            </a:extLst>
          </p:cNvPr>
          <p:cNvSpPr txBox="1"/>
          <p:nvPr/>
        </p:nvSpPr>
        <p:spPr>
          <a:xfrm>
            <a:off x="9048286" y="5498824"/>
            <a:ext cx="993144" cy="227755"/>
          </a:xfrm>
          <a:prstGeom prst="rect">
            <a:avLst/>
          </a:prstGeom>
          <a:noFill/>
          <a:effectLst>
            <a:outerShdw blurRad="50800" dist="25400" dir="2700000" algn="tl" rotWithShape="0">
              <a:prstClr val="black">
                <a:alpha val="98000"/>
              </a:prstClr>
            </a:outerShdw>
          </a:effectLst>
        </p:spPr>
        <p:txBody>
          <a:bodyPr wrap="square" rtlCol="0">
            <a:spAutoFit/>
          </a:bodyPr>
          <a:lstStyle/>
          <a:p>
            <a:pPr algn="ctr">
              <a:lnSpc>
                <a:spcPct val="80000"/>
              </a:lnSpc>
              <a:defRPr/>
            </a:pPr>
            <a:r>
              <a:rPr lang="en-US" sz="1100" b="1">
                <a:solidFill>
                  <a:srgbClr val="F9A742"/>
                </a:solidFill>
                <a:latin typeface="Arial Narrow" charset="0"/>
              </a:rPr>
              <a:t>ESCAPADE (2)</a:t>
            </a:r>
          </a:p>
        </p:txBody>
      </p:sp>
      <p:pic>
        <p:nvPicPr>
          <p:cNvPr id="104" name="Picture 103">
            <a:extLst>
              <a:ext uri="{FF2B5EF4-FFF2-40B4-BE49-F238E27FC236}">
                <a16:creationId xmlns:a16="http://schemas.microsoft.com/office/drawing/2014/main" id="{071B4805-1759-4535-92B0-B62A25E8AF76}"/>
              </a:ext>
            </a:extLst>
          </p:cNvPr>
          <p:cNvPicPr>
            <a:picLocks noChangeAspect="1"/>
          </p:cNvPicPr>
          <p:nvPr/>
        </p:nvPicPr>
        <p:blipFill>
          <a:blip r:embed="rId39" cstate="print">
            <a:extLst>
              <a:ext uri="{28A0092B-C50C-407E-A947-70E740481C1C}">
                <a14:useLocalDpi xmlns:a14="http://schemas.microsoft.com/office/drawing/2010/main" val="0"/>
              </a:ext>
            </a:extLst>
          </a:blip>
          <a:srcRect/>
          <a:stretch/>
        </p:blipFill>
        <p:spPr>
          <a:xfrm rot="20353221">
            <a:off x="9430503" y="5764415"/>
            <a:ext cx="532870" cy="379043"/>
          </a:xfrm>
          <a:prstGeom prst="rect">
            <a:avLst/>
          </a:prstGeom>
          <a:effectLst>
            <a:outerShdw blurRad="50800" dist="38100" dir="2700000" algn="tl" rotWithShape="0">
              <a:prstClr val="black">
                <a:alpha val="95000"/>
              </a:prstClr>
            </a:outerShdw>
          </a:effectLst>
        </p:spPr>
      </p:pic>
      <p:sp>
        <p:nvSpPr>
          <p:cNvPr id="108" name="Rectangle 107">
            <a:extLst>
              <a:ext uri="{FF2B5EF4-FFF2-40B4-BE49-F238E27FC236}">
                <a16:creationId xmlns:a16="http://schemas.microsoft.com/office/drawing/2014/main" id="{C488D1B0-ADD6-4615-8CBE-EF39AB65BA03}"/>
              </a:ext>
            </a:extLst>
          </p:cNvPr>
          <p:cNvSpPr/>
          <p:nvPr/>
        </p:nvSpPr>
        <p:spPr>
          <a:xfrm>
            <a:off x="277731" y="763956"/>
            <a:ext cx="3748460" cy="802889"/>
          </a:xfrm>
          <a:prstGeom prst="rect">
            <a:avLst/>
          </a:prstGeom>
          <a:solidFill>
            <a:schemeClr val="tx1">
              <a:alpha val="4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19063" lvl="0" indent="-114300">
              <a:buFont typeface="Arial" panose="020B0604020202020204" pitchFamily="34" charset="0"/>
              <a:buChar char="•"/>
              <a:defRPr/>
            </a:pPr>
            <a:r>
              <a:rPr lang="en-US" sz="1600" b="1">
                <a:solidFill>
                  <a:prstClr val="white"/>
                </a:solidFill>
                <a:latin typeface="Arial Narrow" charset="0"/>
                <a:ea typeface="Arial Narrow" charset="0"/>
                <a:cs typeface="Arial Narrow" charset="0"/>
              </a:rPr>
              <a:t>20</a:t>
            </a:r>
            <a:r>
              <a:rPr lang="en-US" sz="1600">
                <a:solidFill>
                  <a:prstClr val="white"/>
                </a:solidFill>
                <a:latin typeface="Arial Narrow" charset="0"/>
                <a:ea typeface="Arial Narrow" charset="0"/>
                <a:cs typeface="Arial Narrow" charset="0"/>
              </a:rPr>
              <a:t> Operating Missions with </a:t>
            </a:r>
            <a:r>
              <a:rPr lang="en-US" sz="1600" b="1">
                <a:solidFill>
                  <a:prstClr val="white"/>
                </a:solidFill>
                <a:latin typeface="Arial Narrow" charset="0"/>
                <a:ea typeface="Arial Narrow" charset="0"/>
                <a:cs typeface="Arial Narrow" charset="0"/>
              </a:rPr>
              <a:t>27</a:t>
            </a:r>
            <a:r>
              <a:rPr lang="en-US" sz="1600">
                <a:solidFill>
                  <a:prstClr val="white"/>
                </a:solidFill>
                <a:latin typeface="Arial Narrow" charset="0"/>
                <a:ea typeface="Arial Narrow" charset="0"/>
                <a:cs typeface="Arial Narrow" charset="0"/>
              </a:rPr>
              <a:t> Spacecraft</a:t>
            </a:r>
          </a:p>
          <a:p>
            <a:pPr marL="119063" lvl="0" indent="-114300">
              <a:buFont typeface="Arial" panose="020B0604020202020204" pitchFamily="34" charset="0"/>
              <a:buChar char="•"/>
              <a:defRPr/>
            </a:pPr>
            <a:r>
              <a:rPr lang="en-US" sz="1600" b="1">
                <a:solidFill>
                  <a:prstClr val="white"/>
                </a:solidFill>
                <a:latin typeface="Arial Narrow" charset="0"/>
                <a:ea typeface="Arial Narrow" charset="0"/>
                <a:cs typeface="Arial Narrow" charset="0"/>
              </a:rPr>
              <a:t>12</a:t>
            </a:r>
            <a:r>
              <a:rPr lang="en-US" sz="1600">
                <a:solidFill>
                  <a:prstClr val="white"/>
                </a:solidFill>
                <a:latin typeface="Arial Narrow" charset="0"/>
                <a:ea typeface="Arial Narrow" charset="0"/>
                <a:cs typeface="Arial Narrow" charset="0"/>
              </a:rPr>
              <a:t> Missions in Formulation or Development</a:t>
            </a:r>
          </a:p>
          <a:p>
            <a:pPr marL="119063" lvl="0" indent="-114300">
              <a:buFont typeface="Arial" panose="020B0604020202020204" pitchFamily="34" charset="0"/>
              <a:buChar char="•"/>
              <a:defRPr/>
            </a:pPr>
            <a:r>
              <a:rPr lang="en-US" sz="1600" b="1">
                <a:solidFill>
                  <a:prstClr val="white"/>
                </a:solidFill>
                <a:latin typeface="Arial Narrow" charset="0"/>
                <a:ea typeface="Arial Narrow" charset="0"/>
                <a:cs typeface="Arial Narrow" charset="0"/>
              </a:rPr>
              <a:t>6</a:t>
            </a:r>
            <a:r>
              <a:rPr lang="en-US" sz="1600">
                <a:solidFill>
                  <a:prstClr val="white"/>
                </a:solidFill>
                <a:latin typeface="Arial Narrow" charset="0"/>
                <a:ea typeface="Arial Narrow" charset="0"/>
                <a:cs typeface="Arial Narrow" charset="0"/>
              </a:rPr>
              <a:t> Under Study</a:t>
            </a:r>
          </a:p>
        </p:txBody>
      </p:sp>
      <p:sp>
        <p:nvSpPr>
          <p:cNvPr id="109" name="TextBox 108">
            <a:extLst>
              <a:ext uri="{FF2B5EF4-FFF2-40B4-BE49-F238E27FC236}">
                <a16:creationId xmlns:a16="http://schemas.microsoft.com/office/drawing/2014/main" id="{E550849B-700B-4755-BF78-58E091EA1AF0}"/>
              </a:ext>
            </a:extLst>
          </p:cNvPr>
          <p:cNvSpPr txBox="1"/>
          <p:nvPr/>
        </p:nvSpPr>
        <p:spPr>
          <a:xfrm>
            <a:off x="7481821" y="3459004"/>
            <a:ext cx="891237" cy="227755"/>
          </a:xfrm>
          <a:prstGeom prst="rect">
            <a:avLst/>
          </a:prstGeom>
          <a:noFill/>
          <a:effectLst>
            <a:outerShdw blurRad="50800" dist="25400" dir="2700000" algn="tl" rotWithShape="0">
              <a:prstClr val="black">
                <a:alpha val="98000"/>
              </a:prstClr>
            </a:outerShdw>
          </a:effectLst>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100" b="1">
                <a:solidFill>
                  <a:srgbClr val="FFEF16"/>
                </a:solidFill>
                <a:latin typeface="Arial Narrow" charset="0"/>
                <a:ea typeface="Arial Narrow" charset="0"/>
                <a:cs typeface="Arial Narrow" charset="0"/>
              </a:rPr>
              <a:t>EZIE </a:t>
            </a:r>
            <a:r>
              <a:rPr kumimoji="0" lang="en-US" sz="1100" b="1" i="0" u="none" strike="noStrike" kern="1200" cap="none" spc="0" normalizeH="0" baseline="0" noProof="0">
                <a:ln>
                  <a:noFill/>
                </a:ln>
                <a:solidFill>
                  <a:srgbClr val="FFEF16"/>
                </a:solidFill>
                <a:effectLst/>
                <a:uLnTx/>
                <a:uFillTx/>
                <a:latin typeface="Arial Narrow" charset="0"/>
                <a:ea typeface="Arial Narrow" charset="0"/>
                <a:cs typeface="Arial Narrow" charset="0"/>
              </a:rPr>
              <a:t>(3)</a:t>
            </a:r>
          </a:p>
        </p:txBody>
      </p:sp>
      <p:pic>
        <p:nvPicPr>
          <p:cNvPr id="110" name="Picture 109">
            <a:extLst>
              <a:ext uri="{FF2B5EF4-FFF2-40B4-BE49-F238E27FC236}">
                <a16:creationId xmlns:a16="http://schemas.microsoft.com/office/drawing/2014/main" id="{17756D8E-F515-4592-902B-B43EC829390D}"/>
              </a:ext>
            </a:extLst>
          </p:cNvPr>
          <p:cNvPicPr>
            <a:picLocks noChangeAspect="1"/>
          </p:cNvPicPr>
          <p:nvPr/>
        </p:nvPicPr>
        <p:blipFill>
          <a:blip r:embed="rId46" cstate="print">
            <a:extLst>
              <a:ext uri="{28A0092B-C50C-407E-A947-70E740481C1C}">
                <a14:useLocalDpi xmlns:a14="http://schemas.microsoft.com/office/drawing/2010/main" val="0"/>
              </a:ext>
            </a:extLst>
          </a:blip>
          <a:srcRect/>
          <a:stretch/>
        </p:blipFill>
        <p:spPr>
          <a:xfrm>
            <a:off x="7677667" y="3118749"/>
            <a:ext cx="521369" cy="335446"/>
          </a:xfrm>
          <a:prstGeom prst="rect">
            <a:avLst/>
          </a:prstGeom>
          <a:effectLst>
            <a:outerShdw blurRad="50800" dist="38100" dir="2700000" algn="tl" rotWithShape="0">
              <a:prstClr val="black">
                <a:alpha val="95000"/>
              </a:prstClr>
            </a:outerShdw>
          </a:effectLst>
        </p:spPr>
      </p:pic>
      <p:pic>
        <p:nvPicPr>
          <p:cNvPr id="112" name="Picture 111" descr="Hinode.png">
            <a:extLst>
              <a:ext uri="{FF2B5EF4-FFF2-40B4-BE49-F238E27FC236}">
                <a16:creationId xmlns:a16="http://schemas.microsoft.com/office/drawing/2014/main" id="{3E543544-B48C-4279-BD5A-488787ED493E}"/>
              </a:ext>
            </a:extLst>
          </p:cNvPr>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9208090" y="1365363"/>
            <a:ext cx="577596" cy="326941"/>
          </a:xfrm>
          <a:prstGeom prst="rect">
            <a:avLst/>
          </a:prstGeom>
          <a:effectLst>
            <a:outerShdw blurRad="50800" dist="38100" dir="2700000" algn="tl" rotWithShape="0">
              <a:prstClr val="black">
                <a:alpha val="96000"/>
              </a:prstClr>
            </a:outerShdw>
          </a:effectLst>
        </p:spPr>
      </p:pic>
      <p:sp>
        <p:nvSpPr>
          <p:cNvPr id="113" name="TextBox 112">
            <a:extLst>
              <a:ext uri="{FF2B5EF4-FFF2-40B4-BE49-F238E27FC236}">
                <a16:creationId xmlns:a16="http://schemas.microsoft.com/office/drawing/2014/main" id="{B3CAD43B-2C22-4BAC-A733-A29FCA470024}"/>
              </a:ext>
            </a:extLst>
          </p:cNvPr>
          <p:cNvSpPr txBox="1"/>
          <p:nvPr/>
        </p:nvSpPr>
        <p:spPr>
          <a:xfrm>
            <a:off x="9008389" y="1127961"/>
            <a:ext cx="622185" cy="363176"/>
          </a:xfrm>
          <a:prstGeom prst="rect">
            <a:avLst/>
          </a:prstGeom>
          <a:noFill/>
          <a:effectLst>
            <a:outerShdw blurRad="50800" dist="25400" dir="2700000" algn="tl" rotWithShape="0">
              <a:prstClr val="black">
                <a:alpha val="98000"/>
              </a:prstClr>
            </a:outerShdw>
          </a:effectLst>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EF16"/>
                </a:solidFill>
                <a:effectLst/>
                <a:uLnTx/>
                <a:uFillTx/>
                <a:latin typeface="Arial Narrow" charset="0"/>
                <a:ea typeface="Arial Narrow" charset="0"/>
                <a:cs typeface="Arial Narrow" charset="0"/>
              </a:rPr>
              <a:t>EUVST</a:t>
            </a:r>
          </a:p>
          <a:p>
            <a:pPr marL="0" marR="0" lvl="0" indent="0" algn="ctr" defTabSz="914400" rtl="0" eaLnBrk="1" fontAlgn="auto" latinLnBrk="0" hangingPunct="1">
              <a:lnSpc>
                <a:spcPct val="80000"/>
              </a:lnSpc>
              <a:spcBef>
                <a:spcPts val="0"/>
              </a:spcBef>
              <a:spcAft>
                <a:spcPts val="0"/>
              </a:spcAft>
              <a:buClrTx/>
              <a:buSzTx/>
              <a:buFontTx/>
              <a:buNone/>
              <a:tabLst/>
              <a:defRPr/>
            </a:pPr>
            <a:r>
              <a:rPr lang="en-US" sz="1100" b="1">
                <a:solidFill>
                  <a:srgbClr val="FFEF16"/>
                </a:solidFill>
                <a:latin typeface="Arial Narrow" charset="0"/>
                <a:ea typeface="Arial Narrow" charset="0"/>
                <a:cs typeface="Arial Narrow" charset="0"/>
              </a:rPr>
              <a:t>(JAXA)</a:t>
            </a:r>
            <a:endParaRPr kumimoji="0" lang="en-US" sz="1100" b="1" i="0" u="none" strike="noStrike" kern="1200" cap="none" spc="0" normalizeH="0" baseline="0" noProof="0">
              <a:ln>
                <a:noFill/>
              </a:ln>
              <a:solidFill>
                <a:srgbClr val="FFEF16"/>
              </a:solidFill>
              <a:effectLst/>
              <a:uLnTx/>
              <a:uFillTx/>
              <a:latin typeface="Arial Narrow" charset="0"/>
              <a:ea typeface="Arial Narrow" charset="0"/>
              <a:cs typeface="Arial Narrow" charset="0"/>
            </a:endParaRPr>
          </a:p>
        </p:txBody>
      </p:sp>
      <p:grpSp>
        <p:nvGrpSpPr>
          <p:cNvPr id="58" name="Group 57">
            <a:extLst>
              <a:ext uri="{FF2B5EF4-FFF2-40B4-BE49-F238E27FC236}">
                <a16:creationId xmlns:a16="http://schemas.microsoft.com/office/drawing/2014/main" id="{66836C3E-852F-BC44-B360-4562DAA24634}"/>
              </a:ext>
            </a:extLst>
          </p:cNvPr>
          <p:cNvGrpSpPr/>
          <p:nvPr/>
        </p:nvGrpSpPr>
        <p:grpSpPr>
          <a:xfrm>
            <a:off x="319109" y="4956186"/>
            <a:ext cx="3767947" cy="1373430"/>
            <a:chOff x="319109" y="4956287"/>
            <a:chExt cx="3385339" cy="1373430"/>
          </a:xfrm>
        </p:grpSpPr>
        <p:grpSp>
          <p:nvGrpSpPr>
            <p:cNvPr id="5" name="Group 4">
              <a:extLst>
                <a:ext uri="{FF2B5EF4-FFF2-40B4-BE49-F238E27FC236}">
                  <a16:creationId xmlns:a16="http://schemas.microsoft.com/office/drawing/2014/main" id="{48A75371-7A14-9C40-A2B5-B8B050F76A6A}"/>
                </a:ext>
              </a:extLst>
            </p:cNvPr>
            <p:cNvGrpSpPr/>
            <p:nvPr/>
          </p:nvGrpSpPr>
          <p:grpSpPr>
            <a:xfrm>
              <a:off x="319109" y="4956287"/>
              <a:ext cx="3385339" cy="1373430"/>
              <a:chOff x="319109" y="4490006"/>
              <a:chExt cx="3385339" cy="1373430"/>
            </a:xfrm>
          </p:grpSpPr>
          <p:sp>
            <p:nvSpPr>
              <p:cNvPr id="106" name="Rectangle 105">
                <a:extLst>
                  <a:ext uri="{FF2B5EF4-FFF2-40B4-BE49-F238E27FC236}">
                    <a16:creationId xmlns:a16="http://schemas.microsoft.com/office/drawing/2014/main" id="{3D0E0486-1E34-4160-A356-A434014CD778}"/>
                  </a:ext>
                </a:extLst>
              </p:cNvPr>
              <p:cNvSpPr/>
              <p:nvPr/>
            </p:nvSpPr>
            <p:spPr>
              <a:xfrm>
                <a:off x="319109" y="4507404"/>
                <a:ext cx="3385339" cy="1329276"/>
              </a:xfrm>
              <a:prstGeom prst="rect">
                <a:avLst/>
              </a:prstGeom>
              <a:solidFill>
                <a:schemeClr val="tx1">
                  <a:alpha val="40000"/>
                </a:schemeClr>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Arial Narrow" charset="0"/>
                  <a:cs typeface="Arial Narrow" charset="0"/>
                </a:endParaRPr>
              </a:p>
            </p:txBody>
          </p:sp>
          <p:sp>
            <p:nvSpPr>
              <p:cNvPr id="111" name="TextBox 110">
                <a:extLst>
                  <a:ext uri="{FF2B5EF4-FFF2-40B4-BE49-F238E27FC236}">
                    <a16:creationId xmlns:a16="http://schemas.microsoft.com/office/drawing/2014/main" id="{95CB6F53-8392-46FE-A1AB-2F00F90BE174}"/>
                  </a:ext>
                </a:extLst>
              </p:cNvPr>
              <p:cNvSpPr txBox="1"/>
              <p:nvPr/>
            </p:nvSpPr>
            <p:spPr>
              <a:xfrm>
                <a:off x="360547" y="4490006"/>
                <a:ext cx="121937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1"/>
                    </a:solidFill>
                    <a:ea typeface="Arial Narrow" charset="0"/>
                    <a:cs typeface="Arial Narrow" charset="0"/>
                  </a:rPr>
                  <a:t>CubeSats</a:t>
                </a:r>
                <a:endParaRPr kumimoji="0" lang="en-US" sz="1200" b="1" i="0" u="none" strike="noStrike" kern="1200" cap="none" spc="0" normalizeH="0" baseline="0" noProof="0">
                  <a:ln>
                    <a:noFill/>
                  </a:ln>
                  <a:solidFill>
                    <a:schemeClr val="bg1"/>
                  </a:solidFill>
                  <a:effectLst/>
                  <a:uLnTx/>
                  <a:uFillTx/>
                  <a:ea typeface="Arial Narrow" charset="0"/>
                  <a:cs typeface="Arial Narrow" charset="0"/>
                </a:endParaRPr>
              </a:p>
            </p:txBody>
          </p:sp>
          <p:sp>
            <p:nvSpPr>
              <p:cNvPr id="114" name="TextBox 113">
                <a:extLst>
                  <a:ext uri="{FF2B5EF4-FFF2-40B4-BE49-F238E27FC236}">
                    <a16:creationId xmlns:a16="http://schemas.microsoft.com/office/drawing/2014/main" id="{C99316C2-AD91-4A1F-BA66-FBD4F15FDBB1}"/>
                  </a:ext>
                </a:extLst>
              </p:cNvPr>
              <p:cNvSpPr txBox="1"/>
              <p:nvPr/>
            </p:nvSpPr>
            <p:spPr>
              <a:xfrm>
                <a:off x="350703" y="4710217"/>
                <a:ext cx="1229220" cy="1126462"/>
              </a:xfrm>
              <a:prstGeom prst="rect">
                <a:avLst/>
              </a:prstGeom>
              <a:noFill/>
            </p:spPr>
            <p:txBody>
              <a:bodyPr wrap="square" rtlCol="0">
                <a:spAutoFit/>
              </a:bodyPr>
              <a:lstStyle/>
              <a:p>
                <a:r>
                  <a:rPr lang="en-US" sz="1200" b="1" u="sng">
                    <a:solidFill>
                      <a:schemeClr val="bg1">
                        <a:lumMod val="85000"/>
                      </a:schemeClr>
                    </a:solidFill>
                  </a:rPr>
                  <a:t>In Development </a:t>
                </a:r>
                <a:endParaRPr lang="en-US" sz="1200">
                  <a:solidFill>
                    <a:schemeClr val="bg1">
                      <a:lumMod val="85000"/>
                    </a:schemeClr>
                  </a:solidFill>
                </a:endParaRPr>
              </a:p>
              <a:p>
                <a:r>
                  <a:rPr lang="en-US" sz="1200" i="1">
                    <a:solidFill>
                      <a:schemeClr val="bg1">
                        <a:lumMod val="85000"/>
                      </a:schemeClr>
                    </a:solidFill>
                  </a:rPr>
                  <a:t>AEPEX</a:t>
                </a:r>
              </a:p>
              <a:p>
                <a:pPr>
                  <a:lnSpc>
                    <a:spcPct val="90000"/>
                  </a:lnSpc>
                </a:pPr>
                <a:r>
                  <a:rPr lang="en-US" sz="1200" i="1">
                    <a:solidFill>
                      <a:schemeClr val="bg1">
                        <a:lumMod val="85000"/>
                      </a:schemeClr>
                    </a:solidFill>
                  </a:rPr>
                  <a:t>AERO / VISTA</a:t>
                </a:r>
              </a:p>
              <a:p>
                <a:pPr>
                  <a:lnSpc>
                    <a:spcPct val="90000"/>
                  </a:lnSpc>
                </a:pPr>
                <a:r>
                  <a:rPr lang="en-US" sz="1200" i="1">
                    <a:solidFill>
                      <a:schemeClr val="bg1">
                        <a:lumMod val="85000"/>
                      </a:schemeClr>
                    </a:solidFill>
                  </a:rPr>
                  <a:t>CIRBE</a:t>
                </a:r>
              </a:p>
              <a:p>
                <a:pPr>
                  <a:lnSpc>
                    <a:spcPct val="90000"/>
                  </a:lnSpc>
                </a:pPr>
                <a:r>
                  <a:rPr lang="en-US" sz="1200" i="1">
                    <a:solidFill>
                      <a:schemeClr val="bg1">
                        <a:lumMod val="85000"/>
                      </a:schemeClr>
                    </a:solidFill>
                  </a:rPr>
                  <a:t>CODEX</a:t>
                </a:r>
              </a:p>
              <a:p>
                <a:pPr>
                  <a:lnSpc>
                    <a:spcPct val="90000"/>
                  </a:lnSpc>
                </a:pPr>
                <a:r>
                  <a:rPr lang="en-US" sz="1200" i="1">
                    <a:solidFill>
                      <a:schemeClr val="bg1">
                        <a:lumMod val="85000"/>
                      </a:schemeClr>
                    </a:solidFill>
                  </a:rPr>
                  <a:t>CuPID</a:t>
                </a:r>
                <a:endParaRPr kumimoji="0" lang="en-US" sz="1200" b="0" i="0" u="none" strike="noStrike" kern="1200" cap="none" spc="0" normalizeH="0" baseline="0" noProof="0">
                  <a:ln>
                    <a:noFill/>
                  </a:ln>
                  <a:solidFill>
                    <a:schemeClr val="tx2">
                      <a:lumMod val="40000"/>
                      <a:lumOff val="60000"/>
                    </a:schemeClr>
                  </a:solidFill>
                  <a:effectLst/>
                  <a:uLnTx/>
                  <a:uFillTx/>
                  <a:ea typeface="Arial Narrow" charset="0"/>
                  <a:cs typeface="Arial Narrow" charset="0"/>
                </a:endParaRPr>
              </a:p>
            </p:txBody>
          </p:sp>
          <p:sp>
            <p:nvSpPr>
              <p:cNvPr id="107" name="TextBox 106">
                <a:extLst>
                  <a:ext uri="{FF2B5EF4-FFF2-40B4-BE49-F238E27FC236}">
                    <a16:creationId xmlns:a16="http://schemas.microsoft.com/office/drawing/2014/main" id="{0091EDBB-4EC8-6642-BE61-B96C7D2BE5D8}"/>
                  </a:ext>
                </a:extLst>
              </p:cNvPr>
              <p:cNvSpPr txBox="1"/>
              <p:nvPr/>
            </p:nvSpPr>
            <p:spPr>
              <a:xfrm>
                <a:off x="1346906" y="4898899"/>
                <a:ext cx="716824" cy="941796"/>
              </a:xfrm>
              <a:prstGeom prst="rect">
                <a:avLst/>
              </a:prstGeom>
              <a:noFill/>
            </p:spPr>
            <p:txBody>
              <a:bodyPr wrap="square" rtlCol="0">
                <a:spAutoFit/>
              </a:bodyPr>
              <a:lstStyle/>
              <a:p>
                <a:r>
                  <a:rPr lang="en-US" sz="1200" i="1">
                    <a:solidFill>
                      <a:schemeClr val="bg1">
                        <a:lumMod val="85000"/>
                      </a:schemeClr>
                    </a:solidFill>
                  </a:rPr>
                  <a:t>CURIE</a:t>
                </a:r>
              </a:p>
              <a:p>
                <a:pPr>
                  <a:lnSpc>
                    <a:spcPct val="90000"/>
                  </a:lnSpc>
                </a:pPr>
                <a:r>
                  <a:rPr lang="en-US" sz="1200" i="1">
                    <a:solidFill>
                      <a:schemeClr val="bg1">
                        <a:lumMod val="85000"/>
                      </a:schemeClr>
                    </a:solidFill>
                  </a:rPr>
                  <a:t>CuSP</a:t>
                </a:r>
              </a:p>
              <a:p>
                <a:pPr>
                  <a:lnSpc>
                    <a:spcPct val="90000"/>
                  </a:lnSpc>
                </a:pPr>
                <a:r>
                  <a:rPr lang="en-US" sz="1200" i="1">
                    <a:solidFill>
                      <a:schemeClr val="bg1">
                        <a:lumMod val="85000"/>
                      </a:schemeClr>
                    </a:solidFill>
                  </a:rPr>
                  <a:t>DAILI</a:t>
                </a:r>
              </a:p>
              <a:p>
                <a:pPr>
                  <a:lnSpc>
                    <a:spcPct val="90000"/>
                  </a:lnSpc>
                </a:pPr>
                <a:r>
                  <a:rPr lang="en-US" sz="1200" i="1">
                    <a:solidFill>
                      <a:schemeClr val="bg1">
                        <a:lumMod val="85000"/>
                      </a:schemeClr>
                    </a:solidFill>
                  </a:rPr>
                  <a:t>Dione</a:t>
                </a:r>
              </a:p>
              <a:p>
                <a:pPr>
                  <a:lnSpc>
                    <a:spcPct val="90000"/>
                  </a:lnSpc>
                </a:pPr>
                <a:r>
                  <a:rPr lang="en-US" sz="1200" i="1">
                    <a:solidFill>
                      <a:schemeClr val="bg1">
                        <a:lumMod val="85000"/>
                      </a:schemeClr>
                    </a:solidFill>
                  </a:rPr>
                  <a:t>GTOSat</a:t>
                </a:r>
              </a:p>
            </p:txBody>
          </p:sp>
          <p:sp>
            <p:nvSpPr>
              <p:cNvPr id="115" name="TextBox 114">
                <a:extLst>
                  <a:ext uri="{FF2B5EF4-FFF2-40B4-BE49-F238E27FC236}">
                    <a16:creationId xmlns:a16="http://schemas.microsoft.com/office/drawing/2014/main" id="{74BF6188-3E66-FA4A-9448-DFEA9DC1CC50}"/>
                  </a:ext>
                </a:extLst>
              </p:cNvPr>
              <p:cNvSpPr txBox="1"/>
              <p:nvPr/>
            </p:nvSpPr>
            <p:spPr>
              <a:xfrm>
                <a:off x="2912747" y="4722829"/>
                <a:ext cx="784720" cy="627864"/>
              </a:xfrm>
              <a:prstGeom prst="rect">
                <a:avLst/>
              </a:prstGeom>
              <a:noFill/>
            </p:spPr>
            <p:txBody>
              <a:bodyPr wrap="square" rtlCol="0">
                <a:spAutoFit/>
              </a:bodyPr>
              <a:lstStyle/>
              <a:p>
                <a:r>
                  <a:rPr lang="en-US" sz="1200" b="1" u="sng">
                    <a:solidFill>
                      <a:schemeClr val="bg1">
                        <a:lumMod val="85000"/>
                      </a:schemeClr>
                    </a:solidFill>
                  </a:rPr>
                  <a:t>On Orbit</a:t>
                </a:r>
              </a:p>
              <a:p>
                <a:r>
                  <a:rPr lang="en-US" sz="1200" i="1">
                    <a:solidFill>
                      <a:schemeClr val="bg1">
                        <a:lumMod val="85000"/>
                      </a:schemeClr>
                    </a:solidFill>
                  </a:rPr>
                  <a:t>ELFIN</a:t>
                </a:r>
              </a:p>
              <a:p>
                <a:pPr>
                  <a:lnSpc>
                    <a:spcPct val="90000"/>
                  </a:lnSpc>
                </a:pPr>
                <a:r>
                  <a:rPr lang="en-US" sz="1200" i="1">
                    <a:solidFill>
                      <a:schemeClr val="bg1">
                        <a:lumMod val="85000"/>
                      </a:schemeClr>
                    </a:solidFill>
                  </a:rPr>
                  <a:t>SORTIE</a:t>
                </a:r>
              </a:p>
            </p:txBody>
          </p:sp>
          <p:sp>
            <p:nvSpPr>
              <p:cNvPr id="116" name="TextBox 115">
                <a:extLst>
                  <a:ext uri="{FF2B5EF4-FFF2-40B4-BE49-F238E27FC236}">
                    <a16:creationId xmlns:a16="http://schemas.microsoft.com/office/drawing/2014/main" id="{5A984D4E-2C2D-1542-A25D-B51195D448F5}"/>
                  </a:ext>
                </a:extLst>
              </p:cNvPr>
              <p:cNvSpPr txBox="1"/>
              <p:nvPr/>
            </p:nvSpPr>
            <p:spPr>
              <a:xfrm>
                <a:off x="2000370" y="4736974"/>
                <a:ext cx="796749" cy="1126462"/>
              </a:xfrm>
              <a:prstGeom prst="rect">
                <a:avLst/>
              </a:prstGeom>
              <a:noFill/>
            </p:spPr>
            <p:txBody>
              <a:bodyPr wrap="square" rtlCol="0">
                <a:spAutoFit/>
              </a:bodyPr>
              <a:lstStyle/>
              <a:p>
                <a:r>
                  <a:rPr lang="en-US" sz="1200" i="1">
                    <a:solidFill>
                      <a:schemeClr val="bg1">
                        <a:lumMod val="85000"/>
                      </a:schemeClr>
                    </a:solidFill>
                  </a:rPr>
                  <a:t>LAICE</a:t>
                </a:r>
              </a:p>
              <a:p>
                <a:r>
                  <a:rPr lang="en-US" sz="1200" i="1">
                    <a:solidFill>
                      <a:schemeClr val="bg1">
                        <a:lumMod val="85000"/>
                      </a:schemeClr>
                    </a:solidFill>
                  </a:rPr>
                  <a:t>LLITED</a:t>
                </a:r>
              </a:p>
              <a:p>
                <a:pPr>
                  <a:lnSpc>
                    <a:spcPct val="90000"/>
                  </a:lnSpc>
                </a:pPr>
                <a:r>
                  <a:rPr lang="en-US" sz="1200" i="1">
                    <a:solidFill>
                      <a:schemeClr val="bg1">
                        <a:lumMod val="85000"/>
                      </a:schemeClr>
                    </a:solidFill>
                  </a:rPr>
                  <a:t>MinXSS-3</a:t>
                </a:r>
              </a:p>
              <a:p>
                <a:pPr>
                  <a:lnSpc>
                    <a:spcPct val="90000"/>
                  </a:lnSpc>
                </a:pPr>
                <a:r>
                  <a:rPr lang="en-US" sz="1200" i="1">
                    <a:solidFill>
                      <a:schemeClr val="bg1">
                        <a:lumMod val="85000"/>
                      </a:schemeClr>
                    </a:solidFill>
                  </a:rPr>
                  <a:t>petitSat</a:t>
                </a:r>
              </a:p>
              <a:p>
                <a:pPr>
                  <a:lnSpc>
                    <a:spcPct val="90000"/>
                  </a:lnSpc>
                </a:pPr>
                <a:r>
                  <a:rPr lang="en-US" sz="1200" i="1">
                    <a:solidFill>
                      <a:schemeClr val="bg1">
                        <a:lumMod val="85000"/>
                      </a:schemeClr>
                    </a:solidFill>
                  </a:rPr>
                  <a:t>REAL</a:t>
                </a:r>
              </a:p>
              <a:p>
                <a:pPr>
                  <a:lnSpc>
                    <a:spcPct val="90000"/>
                  </a:lnSpc>
                </a:pPr>
                <a:r>
                  <a:rPr lang="en-US" sz="1200" i="1">
                    <a:solidFill>
                      <a:schemeClr val="bg1">
                        <a:lumMod val="85000"/>
                      </a:schemeClr>
                    </a:solidFill>
                  </a:rPr>
                  <a:t>SPORT</a:t>
                </a:r>
                <a:endParaRPr kumimoji="0" lang="en-US" sz="1200" b="0" i="1" u="none" strike="noStrike" kern="1200" cap="none" spc="0" normalizeH="0" baseline="0" noProof="0">
                  <a:ln>
                    <a:noFill/>
                  </a:ln>
                  <a:solidFill>
                    <a:schemeClr val="bg1">
                      <a:lumMod val="85000"/>
                    </a:schemeClr>
                  </a:solidFill>
                  <a:effectLst/>
                  <a:uLnTx/>
                  <a:uFillTx/>
                  <a:ea typeface="Arial Narrow" charset="0"/>
                  <a:cs typeface="Arial Narrow" charset="0"/>
                </a:endParaRPr>
              </a:p>
            </p:txBody>
          </p:sp>
        </p:grpSp>
        <p:cxnSp>
          <p:nvCxnSpPr>
            <p:cNvPr id="29" name="Straight Connector 28">
              <a:extLst>
                <a:ext uri="{FF2B5EF4-FFF2-40B4-BE49-F238E27FC236}">
                  <a16:creationId xmlns:a16="http://schemas.microsoft.com/office/drawing/2014/main" id="{EEC7875D-501A-7E47-B36B-FFD82E11283F}"/>
                </a:ext>
              </a:extLst>
            </p:cNvPr>
            <p:cNvCxnSpPr/>
            <p:nvPr/>
          </p:nvCxnSpPr>
          <p:spPr>
            <a:xfrm>
              <a:off x="325647" y="5196090"/>
              <a:ext cx="337880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06C9DDA-84BC-4B44-9AB5-AAE7B10DB26D}"/>
                </a:ext>
              </a:extLst>
            </p:cNvPr>
            <p:cNvCxnSpPr>
              <a:cxnSpLocks/>
            </p:cNvCxnSpPr>
            <p:nvPr/>
          </p:nvCxnSpPr>
          <p:spPr>
            <a:xfrm>
              <a:off x="2831738" y="5196090"/>
              <a:ext cx="0" cy="11068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961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0018" y="174442"/>
            <a:ext cx="6678105" cy="1089529"/>
          </a:xfrm>
        </p:spPr>
        <p:txBody>
          <a:bodyPr/>
          <a:lstStyle/>
          <a:p>
            <a:r>
              <a:rPr lang="en-US" altLang="en-US" sz="3600" b="1" dirty="0"/>
              <a:t>HARD Key Points</a:t>
            </a:r>
          </a:p>
        </p:txBody>
      </p:sp>
      <p:sp>
        <p:nvSpPr>
          <p:cNvPr id="3" name="Content Placeholder 2"/>
          <p:cNvSpPr>
            <a:spLocks noGrp="1"/>
          </p:cNvSpPr>
          <p:nvPr>
            <p:ph idx="1"/>
          </p:nvPr>
        </p:nvSpPr>
        <p:spPr>
          <a:xfrm>
            <a:off x="947057" y="1263971"/>
            <a:ext cx="10907486" cy="5419587"/>
          </a:xfrm>
        </p:spPr>
        <p:txBody>
          <a:bodyPr vert="horz" lIns="91440" tIns="45720" rIns="91440" bIns="45720" rtlCol="0" anchor="t">
            <a:noAutofit/>
          </a:bodyPr>
          <a:lstStyle/>
          <a:p>
            <a:pPr marL="285750" indent="-285750">
              <a:buFont typeface="Arial" panose="020B0604020202020204" pitchFamily="34" charset="0"/>
              <a:buChar char="•"/>
            </a:pPr>
            <a:r>
              <a:rPr lang="en-US" sz="2400" dirty="0">
                <a:latin typeface="Arial"/>
                <a:cs typeface="Arial"/>
              </a:rPr>
              <a:t>Expected to be useful for various methods and tools and to be stored as AI/ML catalogs and archives for public use</a:t>
            </a:r>
          </a:p>
          <a:p>
            <a:pPr marL="285750" indent="-285750">
              <a:buFont typeface="Arial" panose="020B0604020202020204" pitchFamily="34" charset="0"/>
              <a:buChar char="•"/>
            </a:pPr>
            <a:r>
              <a:rPr lang="en-US" sz="2400" dirty="0">
                <a:latin typeface="Arial"/>
                <a:cs typeface="Arial"/>
              </a:rPr>
              <a:t>Create “clean” datasets, which might require</a:t>
            </a:r>
            <a:endParaRPr lang="en-US" sz="2400" dirty="0"/>
          </a:p>
          <a:p>
            <a:pPr marL="742950" lvl="1">
              <a:buFont typeface="Arial" panose="020B0604020202020204" pitchFamily="34" charset="0"/>
              <a:buChar char="•"/>
            </a:pPr>
            <a:r>
              <a:rPr lang="en-US" sz="2400" dirty="0">
                <a:solidFill>
                  <a:schemeClr val="bg1"/>
                </a:solidFill>
                <a:latin typeface="Arial"/>
                <a:cs typeface="Arial"/>
              </a:rPr>
              <a:t> Fixing </a:t>
            </a:r>
            <a:r>
              <a:rPr lang="en-US" sz="2400" dirty="0">
                <a:solidFill>
                  <a:srgbClr val="FFFFFF"/>
                </a:solidFill>
                <a:latin typeface="Arial"/>
                <a:cs typeface="Arial"/>
              </a:rPr>
              <a:t>structural errors, </a:t>
            </a:r>
            <a:endParaRPr lang="en-US" sz="2400" dirty="0">
              <a:solidFill>
                <a:srgbClr val="FFFFFF"/>
              </a:solidFill>
            </a:endParaRPr>
          </a:p>
          <a:p>
            <a:pPr marL="742950" lvl="1">
              <a:buFont typeface="Arial" panose="020B0604020202020204" pitchFamily="34" charset="0"/>
              <a:buChar char="•"/>
            </a:pPr>
            <a:r>
              <a:rPr lang="en-US" sz="2400" dirty="0">
                <a:solidFill>
                  <a:srgbClr val="FFFFFF"/>
                </a:solidFill>
                <a:latin typeface="Arial"/>
                <a:cs typeface="Arial"/>
              </a:rPr>
              <a:t> Handling missing data, </a:t>
            </a:r>
            <a:endParaRPr lang="en-US" sz="2400" dirty="0">
              <a:solidFill>
                <a:srgbClr val="FFFFFF"/>
              </a:solidFill>
            </a:endParaRPr>
          </a:p>
          <a:p>
            <a:pPr marL="742950" lvl="1">
              <a:buFont typeface="Arial" panose="020B0604020202020204" pitchFamily="34" charset="0"/>
              <a:buChar char="•"/>
            </a:pPr>
            <a:r>
              <a:rPr lang="en-US" sz="2400" dirty="0">
                <a:solidFill>
                  <a:srgbClr val="FFFFFF"/>
                </a:solidFill>
                <a:latin typeface="Arial"/>
                <a:cs typeface="Arial"/>
              </a:rPr>
              <a:t> Removing non-physical outlier points, </a:t>
            </a:r>
            <a:endParaRPr lang="en-US" sz="2400" dirty="0">
              <a:solidFill>
                <a:srgbClr val="FFFFFF"/>
              </a:solidFill>
            </a:endParaRPr>
          </a:p>
          <a:p>
            <a:pPr marL="742950" lvl="1">
              <a:buFont typeface="Arial" panose="020B0604020202020204" pitchFamily="34" charset="0"/>
              <a:buChar char="•"/>
            </a:pPr>
            <a:r>
              <a:rPr lang="en-US" sz="2400" dirty="0">
                <a:solidFill>
                  <a:srgbClr val="FFFFFF"/>
                </a:solidFill>
                <a:latin typeface="Arial"/>
                <a:cs typeface="Arial"/>
              </a:rPr>
              <a:t> Removing artifacts</a:t>
            </a:r>
            <a:endParaRPr lang="en-US" sz="2400" dirty="0">
              <a:solidFill>
                <a:srgbClr val="FFFFFF"/>
              </a:solidFill>
            </a:endParaRPr>
          </a:p>
          <a:p>
            <a:pPr marL="742950" lvl="1">
              <a:buFont typeface="Arial" panose="020B0604020202020204" pitchFamily="34" charset="0"/>
              <a:buChar char="•"/>
            </a:pPr>
            <a:r>
              <a:rPr lang="en-US" sz="2400" dirty="0">
                <a:solidFill>
                  <a:srgbClr val="FFFFFF"/>
                </a:solidFill>
                <a:latin typeface="Arial"/>
                <a:cs typeface="Arial"/>
              </a:rPr>
              <a:t> Filtering observations </a:t>
            </a:r>
            <a:endParaRPr lang="en-US" sz="2400" dirty="0">
              <a:solidFill>
                <a:srgbClr val="FFFFFF"/>
              </a:solidFill>
            </a:endParaRPr>
          </a:p>
          <a:p>
            <a:pPr marL="285750" indent="-285750">
              <a:buFont typeface="Arial" panose="020B0604020202020204" pitchFamily="34" charset="0"/>
              <a:buChar char="•"/>
            </a:pPr>
            <a:r>
              <a:rPr lang="en-US" sz="2400" dirty="0">
                <a:latin typeface="Arial"/>
                <a:cs typeface="Arial"/>
              </a:rPr>
              <a:t>The quality of the data is key to the quality of machine learning algorithms developed from the data. Even simple algorithms can yield important insights.</a:t>
            </a:r>
          </a:p>
          <a:p>
            <a:pPr marL="285750" indent="-285750">
              <a:buFont typeface="Arial" panose="020B0604020202020204" pitchFamily="34" charset="0"/>
              <a:buChar char="•"/>
            </a:pPr>
            <a:r>
              <a:rPr lang="en-US" sz="2400" dirty="0">
                <a:latin typeface="Arial"/>
                <a:cs typeface="Arial"/>
              </a:rPr>
              <a:t>Important: specific domain expertise/collaboration with the persons responsible for the data quality</a:t>
            </a:r>
          </a:p>
          <a:p>
            <a:pPr marL="285750" indent="-285750">
              <a:buFont typeface="Arial" panose="020B0604020202020204" pitchFamily="34" charset="0"/>
              <a:buChar char="•"/>
            </a:pPr>
            <a:endParaRPr lang="en-US" sz="2000" dirty="0"/>
          </a:p>
        </p:txBody>
      </p:sp>
      <p:sp>
        <p:nvSpPr>
          <p:cNvPr id="4" name="Slide Number Placeholder 3"/>
          <p:cNvSpPr>
            <a:spLocks noGrp="1"/>
          </p:cNvSpPr>
          <p:nvPr>
            <p:ph type="sldNum" sz="quarter" idx="12"/>
          </p:nvPr>
        </p:nvSpPr>
        <p:spPr>
          <a:xfrm>
            <a:off x="9355319" y="642233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rgbClr val="00BEEF"/>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E8C51FE-49D9-314D-9957-ABBF7DDE8782}"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srgbClr val="65CBF9"/>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6907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617" y="142449"/>
            <a:ext cx="10099118" cy="1200329"/>
          </a:xfrm>
        </p:spPr>
        <p:txBody>
          <a:bodyPr/>
          <a:lstStyle/>
          <a:p>
            <a:pPr algn="ctr"/>
            <a:r>
              <a:rPr lang="en-US" b="1">
                <a:latin typeface="Arial"/>
                <a:cs typeface="Arial"/>
              </a:rPr>
              <a:t>Examples of AI/ML Ready Data Activities</a:t>
            </a:r>
          </a:p>
        </p:txBody>
      </p:sp>
      <p:sp>
        <p:nvSpPr>
          <p:cNvPr id="4" name="Slide Number Placeholder 3"/>
          <p:cNvSpPr>
            <a:spLocks noGrp="1"/>
          </p:cNvSpPr>
          <p:nvPr>
            <p:ph type="sldNum" sz="quarter" idx="12"/>
          </p:nvPr>
        </p:nvSpPr>
        <p:spPr/>
        <p:txBody>
          <a:bodyPr/>
          <a:lstStyle/>
          <a:p>
            <a:fld id="{2E8C51FE-49D9-314D-9957-ABBF7DDE8782}" type="slidenum">
              <a:rPr lang="en-US" smtClean="0"/>
              <a:pPr/>
              <a:t>5</a:t>
            </a:fld>
            <a:endParaRPr lang="en-US"/>
          </a:p>
        </p:txBody>
      </p:sp>
      <p:sp>
        <p:nvSpPr>
          <p:cNvPr id="8" name="Rectangle 7"/>
          <p:cNvSpPr/>
          <p:nvPr/>
        </p:nvSpPr>
        <p:spPr>
          <a:xfrm>
            <a:off x="2129428" y="1277054"/>
            <a:ext cx="8874194" cy="4555093"/>
          </a:xfrm>
          <a:prstGeom prst="rect">
            <a:avLst/>
          </a:prstGeom>
        </p:spPr>
        <p:txBody>
          <a:bodyPr wrap="square" lIns="91440" tIns="45720" rIns="91440" bIns="45720" anchor="t">
            <a:spAutoFit/>
          </a:bodyPr>
          <a:lstStyle/>
          <a:p>
            <a:pPr marL="285750" indent="-285750">
              <a:spcBef>
                <a:spcPts val="300"/>
              </a:spcBef>
              <a:buFont typeface="Arial" panose="020B0604020202020204" pitchFamily="34" charset="0"/>
              <a:buChar char="•"/>
            </a:pPr>
            <a:r>
              <a:rPr lang="en-US" sz="2400">
                <a:solidFill>
                  <a:schemeClr val="bg1"/>
                </a:solidFill>
                <a:latin typeface="Arial"/>
                <a:cs typeface="Arial"/>
              </a:rPr>
              <a:t>Creating a comprehensive set of </a:t>
            </a:r>
            <a:r>
              <a:rPr lang="en-US" sz="2400" b="1">
                <a:solidFill>
                  <a:schemeClr val="bg1"/>
                </a:solidFill>
                <a:latin typeface="Arial"/>
                <a:cs typeface="Arial"/>
              </a:rPr>
              <a:t>labeled features</a:t>
            </a:r>
            <a:r>
              <a:rPr lang="en-US" sz="2400">
                <a:solidFill>
                  <a:schemeClr val="bg1"/>
                </a:solidFill>
                <a:latin typeface="Arial"/>
                <a:cs typeface="Arial"/>
              </a:rPr>
              <a:t> from an existing observational data set </a:t>
            </a:r>
            <a:br>
              <a:rPr lang="en-US" sz="2400">
                <a:solidFill>
                  <a:schemeClr val="bg1"/>
                </a:solidFill>
                <a:latin typeface="Arial"/>
                <a:cs typeface="Arial"/>
              </a:rPr>
            </a:br>
            <a:endParaRPr lang="en-US" sz="2400">
              <a:solidFill>
                <a:schemeClr val="bg1"/>
              </a:solidFill>
              <a:latin typeface="Arial" panose="020B0604020202020204" pitchFamily="34" charset="0"/>
              <a:cs typeface="Arial" panose="020B0604020202020204" pitchFamily="34" charset="0"/>
            </a:endParaRPr>
          </a:p>
          <a:p>
            <a:pPr marL="285750" indent="-285750">
              <a:spcBef>
                <a:spcPts val="300"/>
              </a:spcBef>
              <a:buFont typeface="Arial" panose="020B0604020202020204" pitchFamily="34" charset="0"/>
              <a:buChar char="•"/>
            </a:pPr>
            <a:r>
              <a:rPr lang="en-US" sz="2400">
                <a:solidFill>
                  <a:schemeClr val="bg1"/>
                </a:solidFill>
                <a:latin typeface="Arial"/>
                <a:cs typeface="Arial"/>
              </a:rPr>
              <a:t>Creating </a:t>
            </a:r>
            <a:r>
              <a:rPr lang="en-US" sz="2400" b="1">
                <a:solidFill>
                  <a:schemeClr val="bg1"/>
                </a:solidFill>
                <a:latin typeface="Arial"/>
                <a:cs typeface="Arial"/>
              </a:rPr>
              <a:t>AI data science products</a:t>
            </a:r>
            <a:r>
              <a:rPr lang="en-US" sz="2400">
                <a:solidFill>
                  <a:schemeClr val="bg1"/>
                </a:solidFill>
                <a:latin typeface="Arial"/>
                <a:cs typeface="Arial"/>
              </a:rPr>
              <a:t> to advance automated mission operations </a:t>
            </a:r>
            <a:br>
              <a:rPr lang="en-US" sz="2400">
                <a:solidFill>
                  <a:schemeClr val="bg1"/>
                </a:solidFill>
                <a:latin typeface="Arial"/>
                <a:cs typeface="Arial"/>
              </a:rPr>
            </a:br>
            <a:endParaRPr lang="en-US" sz="2400">
              <a:solidFill>
                <a:schemeClr val="bg1"/>
              </a:solidFill>
              <a:latin typeface="Arial" panose="020B0604020202020204" pitchFamily="34" charset="0"/>
              <a:cs typeface="Arial" panose="020B0604020202020204" pitchFamily="34" charset="0"/>
            </a:endParaRPr>
          </a:p>
          <a:p>
            <a:pPr marL="285750" indent="-285750">
              <a:spcBef>
                <a:spcPts val="300"/>
              </a:spcBef>
              <a:buFont typeface="Arial" panose="020B0604020202020204" pitchFamily="34" charset="0"/>
              <a:buChar char="•"/>
            </a:pPr>
            <a:r>
              <a:rPr lang="en-US" sz="2400">
                <a:solidFill>
                  <a:schemeClr val="bg1"/>
                </a:solidFill>
                <a:latin typeface="Arial"/>
                <a:cs typeface="Arial"/>
              </a:rPr>
              <a:t>Developing general AI/ML </a:t>
            </a:r>
            <a:r>
              <a:rPr lang="en-US" sz="2400" b="1">
                <a:solidFill>
                  <a:schemeClr val="bg1"/>
                </a:solidFill>
                <a:latin typeface="Arial"/>
                <a:cs typeface="Arial"/>
              </a:rPr>
              <a:t>data-related methods and approaches</a:t>
            </a:r>
            <a:r>
              <a:rPr lang="en-US" sz="2400">
                <a:solidFill>
                  <a:schemeClr val="bg1"/>
                </a:solidFill>
                <a:latin typeface="Arial"/>
                <a:cs typeface="Arial"/>
              </a:rPr>
              <a:t> applicable to multiple NASA missions</a:t>
            </a:r>
            <a:br>
              <a:rPr lang="en-US" sz="2400">
                <a:solidFill>
                  <a:schemeClr val="bg1"/>
                </a:solidFill>
                <a:latin typeface="Arial"/>
                <a:cs typeface="Arial"/>
              </a:rPr>
            </a:br>
            <a:endParaRPr lang="en-US" sz="2400">
              <a:solidFill>
                <a:schemeClr val="bg1"/>
              </a:solidFill>
              <a:latin typeface="Arial"/>
              <a:cs typeface="Arial"/>
            </a:endParaRPr>
          </a:p>
          <a:p>
            <a:pPr marL="285750" indent="-285750">
              <a:spcBef>
                <a:spcPts val="300"/>
              </a:spcBef>
              <a:buFont typeface="Arial" panose="020B0604020202020204" pitchFamily="34" charset="0"/>
              <a:buChar char="•"/>
            </a:pPr>
            <a:r>
              <a:rPr lang="en-US" sz="2400">
                <a:solidFill>
                  <a:schemeClr val="bg1"/>
                </a:solidFill>
                <a:latin typeface="Arial"/>
                <a:cs typeface="Arial"/>
              </a:rPr>
              <a:t>Improving the </a:t>
            </a:r>
            <a:r>
              <a:rPr lang="en-US" sz="2400" b="1">
                <a:solidFill>
                  <a:schemeClr val="bg1"/>
                </a:solidFill>
                <a:latin typeface="Arial"/>
                <a:cs typeface="Arial"/>
              </a:rPr>
              <a:t>calibration of data</a:t>
            </a:r>
            <a:r>
              <a:rPr lang="en-US" sz="2400">
                <a:solidFill>
                  <a:schemeClr val="bg1"/>
                </a:solidFill>
                <a:latin typeface="Arial"/>
                <a:cs typeface="Arial"/>
              </a:rPr>
              <a:t> or using new techniques to calibrate data like self-calibration, etc.</a:t>
            </a:r>
          </a:p>
          <a:p>
            <a:pPr marL="742950" lvl="1" indent="-285750">
              <a:spcBef>
                <a:spcPts val="300"/>
              </a:spcBef>
              <a:buFont typeface="Arial" panose="020B0604020202020204" pitchFamily="34" charset="0"/>
              <a:buChar char="•"/>
            </a:pPr>
            <a:endParaRPr lang="en-US" sz="16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3501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p:cNvSpPr>
            <a:spLocks noGrp="1"/>
          </p:cNvSpPr>
          <p:nvPr>
            <p:ph type="title"/>
          </p:nvPr>
        </p:nvSpPr>
        <p:spPr>
          <a:xfrm>
            <a:off x="1336867" y="274320"/>
            <a:ext cx="10243176" cy="646331"/>
          </a:xfrm>
        </p:spPr>
        <p:txBody>
          <a:bodyPr/>
          <a:lstStyle/>
          <a:p>
            <a:pPr algn="ctr"/>
            <a:r>
              <a:rPr lang="en-US">
                <a:latin typeface="Arial"/>
                <a:cs typeface="Arial"/>
              </a:rPr>
              <a:t>Step One: Program Submission</a:t>
            </a:r>
            <a:r>
              <a:rPr lang="en-US" sz="3200">
                <a:latin typeface="Arial"/>
                <a:cs typeface="Arial"/>
              </a:rPr>
              <a:t> </a:t>
            </a:r>
            <a:endParaRPr lang="en-US" sz="3200"/>
          </a:p>
        </p:txBody>
      </p:sp>
      <p:sp>
        <p:nvSpPr>
          <p:cNvPr id="5" name="Content Placeholder 4">
            <a:extLst>
              <a:ext uri="{FF2B5EF4-FFF2-40B4-BE49-F238E27FC236}">
                <a16:creationId xmlns:a16="http://schemas.microsoft.com/office/drawing/2014/main" id="{64E178F0-64B0-4684-A191-3DB05D8CE649}"/>
              </a:ext>
            </a:extLst>
          </p:cNvPr>
          <p:cNvSpPr>
            <a:spLocks noGrp="1"/>
          </p:cNvSpPr>
          <p:nvPr>
            <p:ph idx="1"/>
          </p:nvPr>
        </p:nvSpPr>
        <p:spPr>
          <a:xfrm>
            <a:off x="4657011" y="1188720"/>
            <a:ext cx="6923032" cy="4533207"/>
          </a:xfrm>
        </p:spPr>
        <p:txBody>
          <a:bodyPr vert="horz" lIns="91440" tIns="45720" rIns="91440" bIns="45720" rtlCol="0" anchor="t">
            <a:noAutofit/>
          </a:bodyPr>
          <a:lstStyle/>
          <a:p>
            <a:pPr marL="285750" indent="-285750">
              <a:buFont typeface="Arial" panose="020B0604020202020204" pitchFamily="34" charset="0"/>
              <a:buChar char="•"/>
            </a:pPr>
            <a:r>
              <a:rPr lang="en-US" sz="2800" b="1">
                <a:latin typeface="Arial"/>
                <a:cs typeface="Arial"/>
              </a:rPr>
              <a:t>Due October 18th, 2022</a:t>
            </a:r>
          </a:p>
          <a:p>
            <a:pPr marL="285750" indent="-285750">
              <a:buFont typeface="Arial" panose="020B0604020202020204" pitchFamily="34" charset="0"/>
              <a:buChar char="•"/>
            </a:pPr>
            <a:r>
              <a:rPr lang="en-US" sz="2800">
                <a:latin typeface="Arial"/>
                <a:cs typeface="Arial"/>
              </a:rPr>
              <a:t>Step-1 proposals must include a brief statement (4000-characters) covering:</a:t>
            </a:r>
            <a:endParaRPr lang="en-US" sz="2800"/>
          </a:p>
          <a:p>
            <a:pPr marL="742950" lvl="1">
              <a:buFont typeface="Arial" panose="020B0604020202020204" pitchFamily="34" charset="0"/>
              <a:buChar char="•"/>
            </a:pPr>
            <a:r>
              <a:rPr lang="en-US" sz="2800">
                <a:solidFill>
                  <a:schemeClr val="bg1"/>
                </a:solidFill>
                <a:latin typeface="Arial"/>
                <a:cs typeface="Arial"/>
              </a:rPr>
              <a:t> Science goals, objectives and/or challenges</a:t>
            </a:r>
          </a:p>
          <a:p>
            <a:pPr marL="742950" lvl="1">
              <a:buFont typeface="Arial" panose="020B0604020202020204" pitchFamily="34" charset="0"/>
              <a:buChar char="•"/>
            </a:pPr>
            <a:r>
              <a:rPr lang="en-US" sz="2800">
                <a:solidFill>
                  <a:schemeClr val="bg1"/>
                </a:solidFill>
                <a:latin typeface="Arial"/>
                <a:cs typeface="Arial"/>
              </a:rPr>
              <a:t> The methodology to be used, including what data, models, analysis and approach</a:t>
            </a:r>
            <a:endParaRPr lang="en-US" sz="2800">
              <a:solidFill>
                <a:schemeClr val="bg1"/>
              </a:solidFill>
            </a:endParaRPr>
          </a:p>
          <a:p>
            <a:pPr marL="742950" lvl="1">
              <a:buFont typeface="Arial" panose="020B0604020202020204" pitchFamily="34" charset="0"/>
              <a:buChar char="•"/>
            </a:pPr>
            <a:r>
              <a:rPr lang="en-US" sz="2800">
                <a:solidFill>
                  <a:schemeClr val="bg1"/>
                </a:solidFill>
                <a:latin typeface="Arial"/>
                <a:cs typeface="Arial"/>
              </a:rPr>
              <a:t> The relevance to </a:t>
            </a:r>
            <a:r>
              <a:rPr lang="en-US" sz="2800" err="1">
                <a:solidFill>
                  <a:schemeClr val="bg1"/>
                </a:solidFill>
                <a:latin typeface="Arial"/>
                <a:cs typeface="Arial"/>
              </a:rPr>
              <a:t>Heliophysics</a:t>
            </a:r>
            <a:endParaRPr lang="en-US" sz="2800">
              <a:solidFill>
                <a:schemeClr val="bg1"/>
              </a:solidFill>
              <a:latin typeface="Arial"/>
              <a:cs typeface="Arial"/>
            </a:endParaRPr>
          </a:p>
        </p:txBody>
      </p:sp>
      <p:sp>
        <p:nvSpPr>
          <p:cNvPr id="2" name="Slide Number Placeholder 1"/>
          <p:cNvSpPr>
            <a:spLocks noGrp="1"/>
          </p:cNvSpPr>
          <p:nvPr>
            <p:ph type="sldNum" sz="quarter" idx="4294967295"/>
          </p:nvPr>
        </p:nvSpPr>
        <p:spPr>
          <a:xfrm>
            <a:off x="9448800" y="6423025"/>
            <a:ext cx="2743200" cy="365125"/>
          </a:xfrm>
        </p:spPr>
        <p:txBody>
          <a:bodyPr/>
          <a:lstStyle/>
          <a:p>
            <a:fld id="{2E8C51FE-49D9-314D-9957-ABBF7DDE8782}" type="slidenum">
              <a:rPr lang="en-US" smtClean="0">
                <a:solidFill>
                  <a:schemeClr val="bg1"/>
                </a:solidFill>
              </a:rPr>
              <a:t>6</a:t>
            </a:fld>
            <a:endParaRPr lang="en-US">
              <a:solidFill>
                <a:schemeClr val="bg1"/>
              </a:solidFill>
            </a:endParaRPr>
          </a:p>
        </p:txBody>
      </p:sp>
    </p:spTree>
    <p:extLst>
      <p:ext uri="{BB962C8B-B14F-4D97-AF65-F5344CB8AC3E}">
        <p14:creationId xmlns:p14="http://schemas.microsoft.com/office/powerpoint/2010/main" val="174385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p:cNvSpPr>
            <a:spLocks noGrp="1"/>
          </p:cNvSpPr>
          <p:nvPr>
            <p:ph type="title"/>
          </p:nvPr>
        </p:nvSpPr>
        <p:spPr>
          <a:xfrm>
            <a:off x="1364081" y="151856"/>
            <a:ext cx="8909676" cy="646331"/>
          </a:xfrm>
        </p:spPr>
        <p:txBody>
          <a:bodyPr/>
          <a:lstStyle/>
          <a:p>
            <a:pPr algn="ctr"/>
            <a:r>
              <a:rPr lang="en-US" sz="3600">
                <a:latin typeface="Arial"/>
                <a:cs typeface="Arial"/>
              </a:rPr>
              <a:t>Step Two: Program Submission</a:t>
            </a:r>
            <a:r>
              <a:rPr lang="en-US" sz="3200">
                <a:latin typeface="Arial"/>
                <a:cs typeface="Arial"/>
              </a:rPr>
              <a:t> </a:t>
            </a:r>
            <a:endParaRPr lang="en-US" sz="3200"/>
          </a:p>
        </p:txBody>
      </p:sp>
      <p:sp>
        <p:nvSpPr>
          <p:cNvPr id="5" name="Content Placeholder 4">
            <a:extLst>
              <a:ext uri="{FF2B5EF4-FFF2-40B4-BE49-F238E27FC236}">
                <a16:creationId xmlns:a16="http://schemas.microsoft.com/office/drawing/2014/main" id="{64E178F0-64B0-4684-A191-3DB05D8CE649}"/>
              </a:ext>
            </a:extLst>
          </p:cNvPr>
          <p:cNvSpPr>
            <a:spLocks noGrp="1"/>
          </p:cNvSpPr>
          <p:nvPr>
            <p:ph idx="1"/>
          </p:nvPr>
        </p:nvSpPr>
        <p:spPr>
          <a:xfrm>
            <a:off x="696933" y="1210627"/>
            <a:ext cx="11368398" cy="5394960"/>
          </a:xfrm>
        </p:spPr>
        <p:txBody>
          <a:bodyPr vert="horz" lIns="91440" tIns="45720" rIns="91440" bIns="45720" rtlCol="0" anchor="t">
            <a:noAutofit/>
          </a:bodyPr>
          <a:lstStyle/>
          <a:p>
            <a:pPr marL="285750" indent="-285750">
              <a:buFont typeface="Arial" panose="020B0604020202020204" pitchFamily="34" charset="0"/>
              <a:buChar char="•"/>
            </a:pPr>
            <a:r>
              <a:rPr lang="en-US" sz="2400" b="1">
                <a:latin typeface="Arial"/>
                <a:cs typeface="Arial"/>
              </a:rPr>
              <a:t>Due January 18, 2023</a:t>
            </a:r>
          </a:p>
          <a:p>
            <a:pPr marL="285750" indent="-285750">
              <a:buFont typeface="Arial" panose="020B0604020202020204" pitchFamily="34" charset="0"/>
              <a:buChar char="•"/>
            </a:pPr>
            <a:r>
              <a:rPr lang="en-US" sz="2400">
                <a:latin typeface="Arial"/>
                <a:cs typeface="Arial"/>
              </a:rPr>
              <a:t>10-page limit. Must include:</a:t>
            </a:r>
          </a:p>
          <a:p>
            <a:pPr marL="742950" lvl="1" indent="-285750">
              <a:buFont typeface="Arial" panose="020B0604020202020204" pitchFamily="34" charset="0"/>
              <a:buChar char="•"/>
            </a:pPr>
            <a:r>
              <a:rPr lang="en-US" sz="2400">
                <a:solidFill>
                  <a:schemeClr val="bg1"/>
                </a:solidFill>
                <a:latin typeface="Arial"/>
                <a:cs typeface="Arial"/>
              </a:rPr>
              <a:t>The need for/perceived impact to the state of knowledge in the field</a:t>
            </a:r>
          </a:p>
          <a:p>
            <a:pPr marL="742950" lvl="1" indent="-285750">
              <a:buFont typeface="Arial" panose="020B0604020202020204" pitchFamily="34" charset="0"/>
              <a:buChar char="•"/>
            </a:pPr>
            <a:r>
              <a:rPr lang="en-US" sz="2400">
                <a:solidFill>
                  <a:schemeClr val="bg1"/>
                </a:solidFill>
                <a:latin typeface="Arial"/>
                <a:cs typeface="Arial"/>
              </a:rPr>
              <a:t>The methodology to be employed in conducting the proposed effort </a:t>
            </a:r>
            <a:endParaRPr lang="en-US" sz="2400">
              <a:solidFill>
                <a:schemeClr val="bg1"/>
              </a:solidFill>
            </a:endParaRPr>
          </a:p>
          <a:p>
            <a:pPr marL="742950" lvl="1" indent="-285750">
              <a:buFont typeface="Arial" panose="020B0604020202020204" pitchFamily="34" charset="0"/>
              <a:buChar char="•"/>
            </a:pPr>
            <a:r>
              <a:rPr lang="en-US" sz="2400">
                <a:solidFill>
                  <a:schemeClr val="bg1"/>
                </a:solidFill>
                <a:latin typeface="Arial"/>
                <a:cs typeface="Arial"/>
              </a:rPr>
              <a:t>The relevance of the proposed work to Heliophysics</a:t>
            </a:r>
          </a:p>
          <a:p>
            <a:pPr marL="742950" lvl="1" indent="-285750">
              <a:buFont typeface="Arial" panose="020B0604020202020204" pitchFamily="34" charset="0"/>
              <a:buChar char="•"/>
            </a:pPr>
            <a:r>
              <a:rPr lang="en-US" sz="2400">
                <a:solidFill>
                  <a:schemeClr val="bg1"/>
                </a:solidFill>
                <a:latin typeface="Arial"/>
                <a:cs typeface="Arial"/>
              </a:rPr>
              <a:t>A general plan of work, the management structure for the proposal personnel</a:t>
            </a:r>
          </a:p>
          <a:p>
            <a:pPr marL="742950" lvl="1" indent="-285750">
              <a:buFont typeface="Arial" panose="020B0604020202020204" pitchFamily="34" charset="0"/>
              <a:buChar char="•"/>
            </a:pPr>
            <a:r>
              <a:rPr lang="en-US" sz="2400">
                <a:solidFill>
                  <a:schemeClr val="bg1"/>
                </a:solidFill>
                <a:latin typeface="Arial"/>
                <a:cs typeface="Arial"/>
              </a:rPr>
              <a:t>A description of the expected contribution to the proposed effort by the PI and each person</a:t>
            </a:r>
          </a:p>
          <a:p>
            <a:pPr marL="285750" indent="-285750">
              <a:buFont typeface="Arial" panose="020B0604020202020204" pitchFamily="34" charset="0"/>
              <a:buChar char="•"/>
            </a:pPr>
            <a:r>
              <a:rPr lang="en-US" sz="2400">
                <a:latin typeface="Arial"/>
                <a:cs typeface="Arial"/>
              </a:rPr>
              <a:t>Must demonstrate the potential value of resulting AI/ML-ready data sets or features in the investigation of one or more high-level science goals in the Living With a Star program, the Space Weather program, or from the Heliophysics Decadal survey (Solar and Space Physics: A Science for a Technological Society).</a:t>
            </a:r>
          </a:p>
        </p:txBody>
      </p:sp>
      <p:sp>
        <p:nvSpPr>
          <p:cNvPr id="2" name="Slide Number Placeholder 1"/>
          <p:cNvSpPr>
            <a:spLocks noGrp="1"/>
          </p:cNvSpPr>
          <p:nvPr>
            <p:ph type="sldNum" sz="quarter" idx="4294967295"/>
          </p:nvPr>
        </p:nvSpPr>
        <p:spPr>
          <a:xfrm>
            <a:off x="9448800" y="6423025"/>
            <a:ext cx="2743200" cy="365125"/>
          </a:xfrm>
        </p:spPr>
        <p:txBody>
          <a:bodyPr/>
          <a:lstStyle/>
          <a:p>
            <a:fld id="{2E8C51FE-49D9-314D-9957-ABBF7DDE8782}" type="slidenum">
              <a:rPr lang="en-US" smtClean="0">
                <a:solidFill>
                  <a:schemeClr val="bg1"/>
                </a:solidFill>
              </a:rPr>
              <a:t>7</a:t>
            </a:fld>
            <a:endParaRPr lang="en-US">
              <a:solidFill>
                <a:schemeClr val="bg1"/>
              </a:solidFill>
            </a:endParaRPr>
          </a:p>
        </p:txBody>
      </p:sp>
    </p:spTree>
    <p:extLst>
      <p:ext uri="{BB962C8B-B14F-4D97-AF65-F5344CB8AC3E}">
        <p14:creationId xmlns:p14="http://schemas.microsoft.com/office/powerpoint/2010/main" val="212570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4316" y="303768"/>
            <a:ext cx="9025378" cy="590931"/>
          </a:xfrm>
        </p:spPr>
        <p:txBody>
          <a:bodyPr/>
          <a:lstStyle/>
          <a:p>
            <a:r>
              <a:rPr lang="en-US" sz="3600" b="1" dirty="0"/>
              <a:t>Additional Requirements</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8C51FE-49D9-314D-9957-ABBF7DDE8782}" type="slidenum">
              <a:rPr kumimoji="0" lang="en-US" sz="1200" b="0" i="0" u="none" strike="noStrike" kern="1200" cap="none" spc="0" normalizeH="0" baseline="0" noProof="0" smtClean="0">
                <a:ln>
                  <a:noFill/>
                </a:ln>
                <a:solidFill>
                  <a:srgbClr val="65CBF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srgbClr val="65CBF9"/>
              </a:solidFill>
              <a:effectLst/>
              <a:uLnTx/>
              <a:uFillTx/>
              <a:latin typeface="Arial" panose="020B0604020202020204" pitchFamily="34" charset="0"/>
              <a:ea typeface="+mn-ea"/>
              <a:cs typeface="Arial" panose="020B0604020202020204" pitchFamily="34" charset="0"/>
            </a:endParaRPr>
          </a:p>
        </p:txBody>
      </p:sp>
      <p:sp>
        <p:nvSpPr>
          <p:cNvPr id="6" name="Content Placeholder 5">
            <a:extLst>
              <a:ext uri="{FF2B5EF4-FFF2-40B4-BE49-F238E27FC236}">
                <a16:creationId xmlns:a16="http://schemas.microsoft.com/office/drawing/2014/main" id="{4585387D-D162-481F-A587-50234CCA8440}"/>
              </a:ext>
            </a:extLst>
          </p:cNvPr>
          <p:cNvSpPr>
            <a:spLocks noGrp="1"/>
          </p:cNvSpPr>
          <p:nvPr>
            <p:ph idx="1"/>
          </p:nvPr>
        </p:nvSpPr>
        <p:spPr>
          <a:xfrm>
            <a:off x="571500" y="1159004"/>
            <a:ext cx="11168194" cy="5329664"/>
          </a:xfrm>
        </p:spPr>
        <p:txBody>
          <a:bodyPr vert="horz" wrap="square" lIns="91440" tIns="45720" rIns="91440" bIns="45720" rtlCol="0" anchor="t">
            <a:spAutoFit/>
          </a:bodyPr>
          <a:lstStyle/>
          <a:p>
            <a:r>
              <a:rPr lang="en-US" sz="2400" dirty="0">
                <a:latin typeface="Arial"/>
                <a:cs typeface="Arial"/>
              </a:rPr>
              <a:t>All investigations must demonstrate </a:t>
            </a:r>
            <a:r>
              <a:rPr lang="en-US" sz="2400" b="1" dirty="0">
                <a:latin typeface="Arial"/>
                <a:cs typeface="Arial"/>
              </a:rPr>
              <a:t>the availability and usability of processed data</a:t>
            </a:r>
            <a:r>
              <a:rPr lang="en-US" sz="2400" dirty="0">
                <a:latin typeface="Arial"/>
                <a:cs typeface="Arial"/>
              </a:rPr>
              <a:t> and that they can be readily fed into analysis algorithms or tools</a:t>
            </a:r>
          </a:p>
          <a:p>
            <a:r>
              <a:rPr lang="en-US" sz="2400" dirty="0">
                <a:latin typeface="Arial"/>
                <a:cs typeface="Arial"/>
              </a:rPr>
              <a:t>The final product must: </a:t>
            </a:r>
            <a:endParaRPr lang="en-US" sz="2400" dirty="0"/>
          </a:p>
          <a:p>
            <a:pPr marL="285750" indent="-285750">
              <a:buFont typeface="Arial" panose="020B0604020202020204" pitchFamily="34" charset="0"/>
              <a:buChar char="•"/>
            </a:pPr>
            <a:r>
              <a:rPr lang="en-US" sz="2400" dirty="0">
                <a:latin typeface="Arial"/>
                <a:cs typeface="Arial"/>
              </a:rPr>
              <a:t>be available at a standardized level and correspond well to the data </a:t>
            </a:r>
            <a:r>
              <a:rPr lang="en-US" sz="2400" dirty="0"/>
              <a:t>collection of the physical system being studied </a:t>
            </a:r>
          </a:p>
          <a:p>
            <a:pPr marL="285750" indent="-285750">
              <a:buFont typeface="Arial" panose="020B0604020202020204" pitchFamily="34" charset="0"/>
              <a:buChar char="•"/>
            </a:pPr>
            <a:r>
              <a:rPr lang="en-US" sz="2400" dirty="0"/>
              <a:t>demonstrate that spurious data and non-physical values can be corrected or identified</a:t>
            </a:r>
          </a:p>
          <a:p>
            <a:pPr marL="285750" indent="-285750">
              <a:buFont typeface="Arial" panose="020B0604020202020204" pitchFamily="34" charset="0"/>
              <a:buChar char="•"/>
            </a:pPr>
            <a:r>
              <a:rPr lang="en-US" sz="2400" dirty="0">
                <a:latin typeface="Arial"/>
                <a:cs typeface="Arial"/>
              </a:rPr>
              <a:t>available in a way that is easily read into an AI algorithm (e.g., GitHub,  </a:t>
            </a:r>
            <a:r>
              <a:rPr lang="en-US" sz="2400" dirty="0" err="1">
                <a:latin typeface="Arial"/>
                <a:cs typeface="Arial"/>
              </a:rPr>
              <a:t>Keras</a:t>
            </a:r>
            <a:r>
              <a:rPr lang="en-US" sz="2400" dirty="0">
                <a:latin typeface="Arial"/>
                <a:cs typeface="Arial"/>
              </a:rPr>
              <a:t>, </a:t>
            </a:r>
            <a:r>
              <a:rPr lang="en-US" sz="2400" dirty="0" err="1">
                <a:latin typeface="Arial"/>
                <a:cs typeface="Arial"/>
              </a:rPr>
              <a:t>PyTorch</a:t>
            </a:r>
            <a:r>
              <a:rPr lang="en-US" sz="2400" dirty="0">
                <a:latin typeface="Arial"/>
                <a:cs typeface="Arial"/>
              </a:rPr>
              <a:t>)</a:t>
            </a:r>
          </a:p>
          <a:p>
            <a:r>
              <a:rPr lang="en-US" sz="2400" b="1" dirty="0">
                <a:latin typeface="Arial"/>
                <a:cs typeface="Arial"/>
              </a:rPr>
              <a:t>Any products obtained through a HARD-funded program should be made publicly available in a prompt manner</a:t>
            </a:r>
          </a:p>
          <a:p>
            <a:endParaRPr lang="en-US" dirty="0"/>
          </a:p>
        </p:txBody>
      </p:sp>
    </p:spTree>
    <p:extLst>
      <p:ext uri="{BB962C8B-B14F-4D97-AF65-F5344CB8AC3E}">
        <p14:creationId xmlns:p14="http://schemas.microsoft.com/office/powerpoint/2010/main" val="284652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0421" y="260713"/>
            <a:ext cx="9372318" cy="646331"/>
          </a:xfrm>
        </p:spPr>
        <p:txBody>
          <a:bodyPr/>
          <a:lstStyle/>
          <a:p>
            <a:r>
              <a:rPr lang="en-US" sz="3600" b="1">
                <a:latin typeface="Arial"/>
                <a:cs typeface="Arial"/>
              </a:rPr>
              <a:t>Dual-Anonymous Peer Review</a:t>
            </a:r>
            <a:endParaRPr lang="en-US" sz="3600">
              <a:latin typeface="Arial"/>
              <a:cs typeface="Arial"/>
            </a:endParaRPr>
          </a:p>
        </p:txBody>
      </p:sp>
      <p:sp>
        <p:nvSpPr>
          <p:cNvPr id="4" name="Slide Number Placeholder 3"/>
          <p:cNvSpPr>
            <a:spLocks noGrp="1"/>
          </p:cNvSpPr>
          <p:nvPr>
            <p:ph type="sldNum" sz="quarter" idx="4294967295"/>
          </p:nvPr>
        </p:nvSpPr>
        <p:spPr>
          <a:xfrm>
            <a:off x="9448800" y="642302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8C51FE-49D9-314D-9957-ABBF7DDE8782}" type="slidenum">
              <a:rPr kumimoji="0" lang="en-US" sz="1200" b="0" i="0" u="none" strike="noStrike" kern="1200" cap="none" spc="0" normalizeH="0" baseline="0" noProof="0" smtClean="0">
                <a:ln>
                  <a:noFill/>
                </a:ln>
                <a:solidFill>
                  <a:srgbClr val="65CBF9"/>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65CBF9"/>
              </a:solidFill>
              <a:effectLst/>
              <a:uLnTx/>
              <a:uFillTx/>
              <a:latin typeface="Arial" panose="020B0604020202020204" pitchFamily="34" charset="0"/>
              <a:ea typeface="+mn-ea"/>
              <a:cs typeface="Arial" panose="020B0604020202020204" pitchFamily="34" charset="0"/>
            </a:endParaRPr>
          </a:p>
        </p:txBody>
      </p:sp>
      <p:sp>
        <p:nvSpPr>
          <p:cNvPr id="7" name="Rectangle 6"/>
          <p:cNvSpPr/>
          <p:nvPr/>
        </p:nvSpPr>
        <p:spPr>
          <a:xfrm>
            <a:off x="2431225" y="1751438"/>
            <a:ext cx="9357261" cy="4154984"/>
          </a:xfrm>
          <a:prstGeom prst="rect">
            <a:avLst/>
          </a:prstGeom>
        </p:spPr>
        <p:txBody>
          <a:bodyPr wrap="square" lIns="91440" tIns="45720" rIns="91440" bIns="45720" anchor="t">
            <a:spAutoFit/>
          </a:bodyPr>
          <a:lstStyle/>
          <a:p>
            <a:pPr marL="285750" indent="-285750">
              <a:buFont typeface="Arial" panose="020B0604020202020204" pitchFamily="34" charset="0"/>
              <a:buChar char="•"/>
            </a:pPr>
            <a:r>
              <a:rPr lang="en-US" sz="2400" dirty="0">
                <a:solidFill>
                  <a:schemeClr val="bg1"/>
                </a:solidFill>
                <a:latin typeface="Arial"/>
                <a:cs typeface="Arial"/>
              </a:rPr>
              <a:t>Proposals may </a:t>
            </a:r>
            <a:r>
              <a:rPr lang="en-US" sz="2400" b="1" dirty="0">
                <a:solidFill>
                  <a:schemeClr val="bg1"/>
                </a:solidFill>
                <a:latin typeface="Arial"/>
                <a:cs typeface="Arial"/>
              </a:rPr>
              <a:t>not</a:t>
            </a:r>
            <a:r>
              <a:rPr lang="en-US" sz="2400" dirty="0">
                <a:solidFill>
                  <a:schemeClr val="bg1"/>
                </a:solidFill>
                <a:latin typeface="Arial"/>
                <a:cs typeface="Arial"/>
              </a:rPr>
              <a:t> include language that identifies the names of investigators or their institutions, as discussed in the Guidelines for Anonymous Proposals </a:t>
            </a:r>
            <a:br>
              <a:rPr lang="en-US" sz="2400" dirty="0">
                <a:latin typeface="Arial"/>
                <a:cs typeface="Arial"/>
              </a:rPr>
            </a:br>
            <a:endParaRPr lang="en-US" sz="24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400" dirty="0">
                <a:solidFill>
                  <a:schemeClr val="bg1"/>
                </a:solidFill>
                <a:latin typeface="Arial"/>
                <a:cs typeface="Arial"/>
              </a:rPr>
              <a:t>PIs are required to upload along with the proposal an additional "Expertise and Resource – Not Anonymized" PDF through NSPIRES</a:t>
            </a:r>
            <a:br>
              <a:rPr lang="en-US" sz="2400" dirty="0">
                <a:latin typeface="Arial"/>
                <a:cs typeface="Arial"/>
              </a:rPr>
            </a:br>
            <a:endParaRPr lang="en-US" sz="2400" dirty="0">
              <a:solidFill>
                <a:schemeClr val="bg1"/>
              </a:solidFill>
              <a:latin typeface="Arial"/>
              <a:cs typeface="Arial"/>
            </a:endParaRPr>
          </a:p>
          <a:p>
            <a:pPr marL="285750" indent="-285750">
              <a:buFont typeface="Arial" panose="020B0604020202020204" pitchFamily="34" charset="0"/>
              <a:buChar char="•"/>
            </a:pPr>
            <a:r>
              <a:rPr lang="en-US" sz="2400" dirty="0">
                <a:solidFill>
                  <a:schemeClr val="bg1"/>
                </a:solidFill>
                <a:latin typeface="Arial"/>
                <a:cs typeface="Arial"/>
              </a:rPr>
              <a:t>SMD reserves the right to return without review proposals that are particularly egregious in terms of the identification of the proposing team</a:t>
            </a:r>
          </a:p>
        </p:txBody>
      </p:sp>
    </p:spTree>
    <p:extLst>
      <p:ext uri="{BB962C8B-B14F-4D97-AF65-F5344CB8AC3E}">
        <p14:creationId xmlns:p14="http://schemas.microsoft.com/office/powerpoint/2010/main" val="309647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33CCFF"/>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A7C399D7161E4B9E8CD7A648A39F4C" ma:contentTypeVersion="12" ma:contentTypeDescription="Create a new document." ma:contentTypeScope="" ma:versionID="e96a41b5be78b48883b5acec2c03a318">
  <xsd:schema xmlns:xsd="http://www.w3.org/2001/XMLSchema" xmlns:xs="http://www.w3.org/2001/XMLSchema" xmlns:p="http://schemas.microsoft.com/office/2006/metadata/properties" xmlns:ns3="98c8758b-099c-4a03-9877-7e713acf95ac" xmlns:ns4="8d661815-5df4-4f28-b9ca-c8273f39350c" targetNamespace="http://schemas.microsoft.com/office/2006/metadata/properties" ma:root="true" ma:fieldsID="6a1181dc0780a721b1493254cb150c42" ns3:_="" ns4:_="">
    <xsd:import namespace="98c8758b-099c-4a03-9877-7e713acf95ac"/>
    <xsd:import namespace="8d661815-5df4-4f28-b9ca-c8273f39350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LengthInSeconds" minOccurs="0"/>
                <xsd:element ref="ns4:MediaServiceAutoTags" minOccurs="0"/>
                <xsd:element ref="ns4:MediaServiceLocation"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c8758b-099c-4a03-9877-7e713acf95a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d661815-5df4-4f28-b9ca-c8273f39350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AutoTags" ma:index="15" nillable="true" ma:displayName="Tags" ma:internalName="MediaServiceAutoTags"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A26F3BE-77BC-4A87-A3CC-725AA694F961}">
  <ds:schemaRefs>
    <ds:schemaRef ds:uri="8d661815-5df4-4f28-b9ca-c8273f39350c"/>
    <ds:schemaRef ds:uri="98c8758b-099c-4a03-9877-7e713acf95a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C7D2709-41F3-48DA-A18A-C674B4F24C87}">
  <ds:schemaRefs>
    <ds:schemaRef ds:uri="http://schemas.microsoft.com/sharepoint/v3/contenttype/forms"/>
  </ds:schemaRefs>
</ds:datastoreItem>
</file>

<file path=customXml/itemProps3.xml><?xml version="1.0" encoding="utf-8"?>
<ds:datastoreItem xmlns:ds="http://schemas.openxmlformats.org/officeDocument/2006/customXml" ds:itemID="{E72C61F9-0189-4E46-913B-6B0753246A31}">
  <ds:schemaRefs>
    <ds:schemaRef ds:uri="8d661815-5df4-4f28-b9ca-c8273f39350c"/>
    <ds:schemaRef ds:uri="98c8758b-099c-4a03-9877-7e713acf95a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2464</TotalTime>
  <Words>2691</Words>
  <Application>Microsoft Macintosh PowerPoint</Application>
  <PresentationFormat>Widescreen</PresentationFormat>
  <Paragraphs>350</Paragraphs>
  <Slides>31</Slides>
  <Notes>24</Notes>
  <HiddenSlides>1</HiddenSlides>
  <MMClips>4</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31</vt:i4>
      </vt:variant>
    </vt:vector>
  </HeadingPairs>
  <TitlesOfParts>
    <vt:vector size="38" baseType="lpstr">
      <vt:lpstr>Arial</vt:lpstr>
      <vt:lpstr>Arial Narrow</vt:lpstr>
      <vt:lpstr>Calibri</vt:lpstr>
      <vt:lpstr>Calibri Light</vt:lpstr>
      <vt:lpstr>Office Theme</vt:lpstr>
      <vt:lpstr>1_Office Theme</vt:lpstr>
      <vt:lpstr>3_Office Theme</vt:lpstr>
      <vt:lpstr>PowerPoint Presentation</vt:lpstr>
      <vt:lpstr>Outline</vt:lpstr>
      <vt:lpstr>Heliophysics AI/ML Ready Data (HARD) Program</vt:lpstr>
      <vt:lpstr>HARD Key Points</vt:lpstr>
      <vt:lpstr>Examples of AI/ML Ready Data Activities</vt:lpstr>
      <vt:lpstr>Step One: Program Submission </vt:lpstr>
      <vt:lpstr>Step Two: Program Submission </vt:lpstr>
      <vt:lpstr>Additional Requirements</vt:lpstr>
      <vt:lpstr>Dual-Anonymous Peer Review</vt:lpstr>
      <vt:lpstr>AI/ML, SOHO/LASCO/C2 and Comets</vt:lpstr>
      <vt:lpstr>Number of individual SOHO/LASCO/C2 images by comet family &amp; brightness category</vt:lpstr>
      <vt:lpstr>AWS Effort: AI/ML Comet Identification (with IOU)</vt:lpstr>
      <vt:lpstr>Open Science</vt:lpstr>
      <vt:lpstr>SOHO/LASCO Open Science Challenge</vt:lpstr>
      <vt:lpstr>SOHO/LASCO Open Science Challenge TEAM</vt:lpstr>
      <vt:lpstr>PowerPoint Presentation</vt:lpstr>
      <vt:lpstr>Notable Challenge Statistics </vt:lpstr>
      <vt:lpstr>Challenge Dashboard, Final View</vt:lpstr>
      <vt:lpstr>Challenge Review Facts </vt:lpstr>
      <vt:lpstr>Challenge Results</vt:lpstr>
      <vt:lpstr>Conclusion/ Questions for Discussion</vt:lpstr>
      <vt:lpstr>Questions?</vt:lpstr>
      <vt:lpstr>#HelioRocks!</vt:lpstr>
      <vt:lpstr>Backup Slides</vt:lpstr>
      <vt:lpstr>What We Asked The Crowd For </vt:lpstr>
      <vt:lpstr>Artificial Intelligence and Machine Learning </vt:lpstr>
      <vt:lpstr>PowerPoint Presentation</vt:lpstr>
      <vt:lpstr>Heliophysics Division Looking Ahead</vt:lpstr>
      <vt:lpstr>PowerPoint Presentation</vt:lpstr>
      <vt:lpstr>B.3 H-TMS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Twetten, Walter O. (HQ-DK000)[BOOZ ALLEN HAMILTON]</dc:creator>
  <cp:lastModifiedBy>Verner, Ekaterina M. (HQ-DJ000)[Agile Decision Sciences]</cp:lastModifiedBy>
  <cp:revision>15</cp:revision>
  <dcterms:created xsi:type="dcterms:W3CDTF">2021-07-23T18:39:14Z</dcterms:created>
  <dcterms:modified xsi:type="dcterms:W3CDTF">2022-03-25T15:09:04Z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0x01010067A7C399D7161E4B9E8CD7A648A39F4C</vt:lpwstr>
  </property>
</Properties>
</file>